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87" r:id="rId2"/>
    <p:sldId id="596" r:id="rId3"/>
    <p:sldId id="623" r:id="rId4"/>
    <p:sldId id="626" r:id="rId5"/>
    <p:sldId id="634" r:id="rId6"/>
    <p:sldId id="625" r:id="rId7"/>
    <p:sldId id="624" r:id="rId8"/>
    <p:sldId id="629" r:id="rId9"/>
    <p:sldId id="633" r:id="rId10"/>
    <p:sldId id="630" r:id="rId11"/>
    <p:sldId id="628" r:id="rId12"/>
    <p:sldId id="635" r:id="rId13"/>
    <p:sldId id="610" r:id="rId14"/>
    <p:sldId id="611" r:id="rId15"/>
    <p:sldId id="604" r:id="rId16"/>
    <p:sldId id="605" r:id="rId17"/>
    <p:sldId id="608" r:id="rId18"/>
    <p:sldId id="609" r:id="rId19"/>
    <p:sldId id="607" r:id="rId20"/>
    <p:sldId id="621" r:id="rId21"/>
    <p:sldId id="600" r:id="rId22"/>
  </p:sldIdLst>
  <p:sldSz cx="12192000" cy="9215438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BB00"/>
    <a:srgbClr val="151515"/>
    <a:srgbClr val="FA8500"/>
    <a:srgbClr val="3B3838"/>
    <a:srgbClr val="FFFFFF"/>
    <a:srgbClr val="B8B8B8"/>
    <a:srgbClr val="7DC7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00" autoAdjust="0"/>
    <p:restoredTop sz="96801" autoAdjust="0"/>
  </p:normalViewPr>
  <p:slideViewPr>
    <p:cSldViewPr snapToGrid="0">
      <p:cViewPr varScale="1">
        <p:scale>
          <a:sx n="96" d="100"/>
          <a:sy n="96" d="100"/>
        </p:scale>
        <p:origin x="51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57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9F98C91-B44D-4BE3-AD16-D49174578FB3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30338" y="1162050"/>
            <a:ext cx="4149725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23D73E7A-1C79-431A-BDC6-85C748148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397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508175"/>
            <a:ext cx="10363200" cy="3208338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40239"/>
            <a:ext cx="9144000" cy="2224930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40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782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90637"/>
            <a:ext cx="2628900" cy="780965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90637"/>
            <a:ext cx="7734300" cy="780965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136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249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97462"/>
            <a:ext cx="10515600" cy="3833366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67093"/>
            <a:ext cx="10515600" cy="2015876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8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53184"/>
            <a:ext cx="5181600" cy="58471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53184"/>
            <a:ext cx="5181600" cy="584711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63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90639"/>
            <a:ext cx="10515600" cy="17812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59063"/>
            <a:ext cx="5157787" cy="110713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66195"/>
            <a:ext cx="5157787" cy="49511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59063"/>
            <a:ext cx="5183188" cy="110713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66195"/>
            <a:ext cx="5183188" cy="49511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12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7342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08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14362"/>
            <a:ext cx="3932237" cy="215026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26854"/>
            <a:ext cx="6172200" cy="6548934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64631"/>
            <a:ext cx="3932237" cy="512182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74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14362"/>
            <a:ext cx="3932237" cy="2150269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26854"/>
            <a:ext cx="6172200" cy="6548934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64631"/>
            <a:ext cx="3932237" cy="5121822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788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90639"/>
            <a:ext cx="10515600" cy="1781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53184"/>
            <a:ext cx="10515600" cy="58471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541348"/>
            <a:ext cx="2743200" cy="490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DBDFE-38B5-4461-B70C-42F29FE62FF6}" type="datetimeFigureOut">
              <a:rPr lang="en-US" smtClean="0"/>
              <a:t>6/25/2018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541348"/>
            <a:ext cx="4114800" cy="490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541348"/>
            <a:ext cx="2743200" cy="490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3D5BC-E7C0-49B0-BCCB-C4EC01AD8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33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13" Type="http://schemas.openxmlformats.org/officeDocument/2006/relationships/image" Target="../media/image46.jpe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12" Type="http://schemas.openxmlformats.org/officeDocument/2006/relationships/image" Target="../media/image45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11" Type="http://schemas.openxmlformats.org/officeDocument/2006/relationships/image" Target="../media/image44.jpeg"/><Relationship Id="rId5" Type="http://schemas.openxmlformats.org/officeDocument/2006/relationships/image" Target="../media/image32.jpeg"/><Relationship Id="rId10" Type="http://schemas.openxmlformats.org/officeDocument/2006/relationships/image" Target="../media/image43.jpeg"/><Relationship Id="rId4" Type="http://schemas.openxmlformats.org/officeDocument/2006/relationships/image" Target="../media/image31.jpeg"/><Relationship Id="rId9" Type="http://schemas.openxmlformats.org/officeDocument/2006/relationships/image" Target="../media/image42.jpe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4.png"/><Relationship Id="rId7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3.png"/><Relationship Id="rId5" Type="http://schemas.openxmlformats.org/officeDocument/2006/relationships/image" Target="../media/image12.png"/><Relationship Id="rId10" Type="http://schemas.openxmlformats.org/officeDocument/2006/relationships/image" Target="../media/image52.png"/><Relationship Id="rId4" Type="http://schemas.openxmlformats.org/officeDocument/2006/relationships/image" Target="../media/image8.png"/><Relationship Id="rId9" Type="http://schemas.openxmlformats.org/officeDocument/2006/relationships/image" Target="../media/image58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4.png"/><Relationship Id="rId7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12.png"/><Relationship Id="rId10" Type="http://schemas.openxmlformats.org/officeDocument/2006/relationships/image" Target="../media/image52.png"/><Relationship Id="rId4" Type="http://schemas.openxmlformats.org/officeDocument/2006/relationships/image" Target="../media/image8.png"/><Relationship Id="rId9" Type="http://schemas.openxmlformats.org/officeDocument/2006/relationships/image" Target="../media/image5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4.png"/><Relationship Id="rId7" Type="http://schemas.openxmlformats.org/officeDocument/2006/relationships/image" Target="../media/image5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3.png"/><Relationship Id="rId5" Type="http://schemas.openxmlformats.org/officeDocument/2006/relationships/image" Target="../media/image12.png"/><Relationship Id="rId10" Type="http://schemas.openxmlformats.org/officeDocument/2006/relationships/image" Target="../media/image52.png"/><Relationship Id="rId4" Type="http://schemas.openxmlformats.org/officeDocument/2006/relationships/image" Target="../media/image8.png"/><Relationship Id="rId9" Type="http://schemas.openxmlformats.org/officeDocument/2006/relationships/image" Target="../media/image5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3.png"/><Relationship Id="rId5" Type="http://schemas.openxmlformats.org/officeDocument/2006/relationships/image" Target="../media/image12.png"/><Relationship Id="rId10" Type="http://schemas.openxmlformats.org/officeDocument/2006/relationships/image" Target="../media/image58.jpeg"/><Relationship Id="rId4" Type="http://schemas.openxmlformats.org/officeDocument/2006/relationships/image" Target="../media/image8.png"/><Relationship Id="rId9" Type="http://schemas.openxmlformats.org/officeDocument/2006/relationships/image" Target="../media/image5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eg"/><Relationship Id="rId3" Type="http://schemas.openxmlformats.org/officeDocument/2006/relationships/image" Target="../media/image54.png"/><Relationship Id="rId7" Type="http://schemas.openxmlformats.org/officeDocument/2006/relationships/image" Target="../media/image56.jpe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2.png"/><Relationship Id="rId5" Type="http://schemas.openxmlformats.org/officeDocument/2006/relationships/image" Target="../media/image12.png"/><Relationship Id="rId10" Type="http://schemas.openxmlformats.org/officeDocument/2006/relationships/image" Target="../media/image59.png"/><Relationship Id="rId4" Type="http://schemas.openxmlformats.org/officeDocument/2006/relationships/image" Target="../media/image8.png"/><Relationship Id="rId9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3schools.com/css/css_rwd_mediaqueries.asp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12.png"/><Relationship Id="rId3" Type="http://schemas.openxmlformats.org/officeDocument/2006/relationships/image" Target="../media/image5.jpeg"/><Relationship Id="rId7" Type="http://schemas.openxmlformats.org/officeDocument/2006/relationships/image" Target="../media/image17.jpeg"/><Relationship Id="rId12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7.png"/><Relationship Id="rId5" Type="http://schemas.openxmlformats.org/officeDocument/2006/relationships/image" Target="../media/image15.jpeg"/><Relationship Id="rId10" Type="http://schemas.openxmlformats.org/officeDocument/2006/relationships/image" Target="../media/image20.jpeg"/><Relationship Id="rId4" Type="http://schemas.openxmlformats.org/officeDocument/2006/relationships/image" Target="../media/image14.jpeg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18" Type="http://schemas.openxmlformats.org/officeDocument/2006/relationships/image" Target="../media/image3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36.jpeg"/><Relationship Id="rId2" Type="http://schemas.openxmlformats.org/officeDocument/2006/relationships/image" Target="../media/image21.png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4.jpeg"/><Relationship Id="rId10" Type="http://schemas.openxmlformats.org/officeDocument/2006/relationships/image" Target="../media/image29.jpeg"/><Relationship Id="rId19" Type="http://schemas.openxmlformats.org/officeDocument/2006/relationships/image" Target="../media/image38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18" Type="http://schemas.openxmlformats.org/officeDocument/2006/relationships/image" Target="../media/image43.jpeg"/><Relationship Id="rId3" Type="http://schemas.openxmlformats.org/officeDocument/2006/relationships/image" Target="../media/image41.pn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42.jpeg"/><Relationship Id="rId2" Type="http://schemas.openxmlformats.org/officeDocument/2006/relationships/image" Target="../media/image40.png"/><Relationship Id="rId16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4.jpeg"/><Relationship Id="rId10" Type="http://schemas.openxmlformats.org/officeDocument/2006/relationships/image" Target="../media/image29.jpeg"/><Relationship Id="rId19" Type="http://schemas.openxmlformats.org/officeDocument/2006/relationships/image" Target="../media/image4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jpeg"/><Relationship Id="rId18" Type="http://schemas.openxmlformats.org/officeDocument/2006/relationships/image" Target="../media/image43.jpeg"/><Relationship Id="rId3" Type="http://schemas.openxmlformats.org/officeDocument/2006/relationships/image" Target="../media/image41.png"/><Relationship Id="rId21" Type="http://schemas.openxmlformats.org/officeDocument/2006/relationships/image" Target="../media/image46.jpeg"/><Relationship Id="rId7" Type="http://schemas.openxmlformats.org/officeDocument/2006/relationships/image" Target="../media/image26.png"/><Relationship Id="rId12" Type="http://schemas.openxmlformats.org/officeDocument/2006/relationships/image" Target="../media/image31.jpeg"/><Relationship Id="rId17" Type="http://schemas.openxmlformats.org/officeDocument/2006/relationships/image" Target="../media/image42.jpeg"/><Relationship Id="rId2" Type="http://schemas.openxmlformats.org/officeDocument/2006/relationships/image" Target="../media/image40.png"/><Relationship Id="rId16" Type="http://schemas.openxmlformats.org/officeDocument/2006/relationships/image" Target="../media/image35.jpeg"/><Relationship Id="rId20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jpeg"/><Relationship Id="rId5" Type="http://schemas.openxmlformats.org/officeDocument/2006/relationships/image" Target="../media/image24.png"/><Relationship Id="rId15" Type="http://schemas.openxmlformats.org/officeDocument/2006/relationships/image" Target="../media/image34.jpeg"/><Relationship Id="rId10" Type="http://schemas.openxmlformats.org/officeDocument/2006/relationships/image" Target="../media/image29.jpeg"/><Relationship Id="rId19" Type="http://schemas.openxmlformats.org/officeDocument/2006/relationships/image" Target="../media/image44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6129" y="2079812"/>
            <a:ext cx="10515600" cy="5059887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SHOWFER 2.1 UI design</a:t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v1.5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06/25/2018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© Showfer Media LLC 2018</a:t>
            </a:r>
            <a:br>
              <a:rPr lang="en-US" sz="1800" dirty="0" smtClean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1416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346199" y="564777"/>
            <a:ext cx="7382119" cy="5913608"/>
            <a:chOff x="552387" y="0"/>
            <a:chExt cx="7382119" cy="5913608"/>
          </a:xfrm>
        </p:grpSpPr>
        <p:sp>
          <p:nvSpPr>
            <p:cNvPr id="38" name="Rectangle 37"/>
            <p:cNvSpPr>
              <a:spLocks/>
            </p:cNvSpPr>
            <p:nvPr/>
          </p:nvSpPr>
          <p:spPr>
            <a:xfrm>
              <a:off x="552387" y="9331"/>
              <a:ext cx="7372789" cy="55296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9" name="Group 38"/>
            <p:cNvGrpSpPr/>
            <p:nvPr/>
          </p:nvGrpSpPr>
          <p:grpSpPr>
            <a:xfrm>
              <a:off x="552387" y="151200"/>
              <a:ext cx="7382119" cy="3921306"/>
              <a:chOff x="552387" y="1356613"/>
              <a:chExt cx="7382119" cy="3921306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552387" y="1356613"/>
                <a:ext cx="7382119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08000" tIns="0" rIns="72000" bIns="72000" rtlCol="0" anchor="b" anchorCtr="0"/>
              <a:lstStyle/>
              <a:p>
                <a:r>
                  <a:rPr lang="en-US" sz="1400" dirty="0" smtClean="0">
                    <a:solidFill>
                      <a:srgbClr val="FFC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 Unicode MS" panose="020B0604020202020204" pitchFamily="34" charset="-128"/>
                  </a:rPr>
                  <a:t>Action</a:t>
                </a:r>
                <a:endParaRPr lang="en-US" sz="1400" dirty="0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395" y="1723423"/>
                <a:ext cx="1152000" cy="1728000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5841" y="1723423"/>
                <a:ext cx="1152000" cy="1728000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91" y="1721589"/>
                <a:ext cx="1152000" cy="1728000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83463" y="1723423"/>
                <a:ext cx="1152000" cy="1728000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3491" y="3549919"/>
                <a:ext cx="1152000" cy="1728000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01395" y="3549919"/>
                <a:ext cx="1152000" cy="1728000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45452" y="3549919"/>
                <a:ext cx="1152000" cy="1728000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1085" y="1716120"/>
                <a:ext cx="1152000" cy="1728000"/>
              </a:xfrm>
              <a:prstGeom prst="rect">
                <a:avLst/>
              </a:prstGeom>
            </p:spPr>
          </p:pic>
          <p:pic>
            <p:nvPicPr>
              <p:cNvPr id="57" name="Picture 5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7028" y="3549919"/>
                <a:ext cx="1152000" cy="1728000"/>
              </a:xfrm>
              <a:prstGeom prst="rect">
                <a:avLst/>
              </a:prstGeom>
            </p:spPr>
          </p:pic>
          <p:pic>
            <p:nvPicPr>
              <p:cNvPr id="58" name="Picture 57"/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9321" y="1719324"/>
                <a:ext cx="1152000" cy="1728000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63856" y="3549919"/>
                <a:ext cx="1152000" cy="1728000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4158" y="3549919"/>
                <a:ext cx="1152000" cy="1728000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52387" y="0"/>
              <a:ext cx="7372800" cy="302400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5250" y="4185608"/>
              <a:ext cx="1152000" cy="17280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9696" y="4185608"/>
              <a:ext cx="1152000" cy="1728000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7346" y="4183774"/>
              <a:ext cx="1152000" cy="17280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7318" y="4185608"/>
              <a:ext cx="1152000" cy="17280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940" y="4178305"/>
              <a:ext cx="1152000" cy="1728000"/>
            </a:xfrm>
            <a:prstGeom prst="rect">
              <a:avLst/>
            </a:prstGeom>
          </p:spPr>
        </p:pic>
      </p:grpSp>
      <p:sp>
        <p:nvSpPr>
          <p:cNvPr id="61" name="Rectangle 60"/>
          <p:cNvSpPr/>
          <p:nvPr/>
        </p:nvSpPr>
        <p:spPr>
          <a:xfrm>
            <a:off x="9009529" y="0"/>
            <a:ext cx="3182471" cy="1217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GROUP 4</a:t>
            </a:r>
          </a:p>
          <a:p>
            <a:pPr algn="ctr"/>
            <a:r>
              <a:rPr lang="en-US" sz="2400" dirty="0" smtClean="0"/>
              <a:t>Tablet Landscape</a:t>
            </a:r>
          </a:p>
          <a:p>
            <a:pPr algn="ctr"/>
            <a:r>
              <a:rPr lang="en-US" dirty="0" smtClean="0"/>
              <a:t>Reference 1024 x 768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6573547" y="4750385"/>
            <a:ext cx="1152000" cy="1728000"/>
            <a:chOff x="8977356" y="3257023"/>
            <a:chExt cx="1152000" cy="1728000"/>
          </a:xfrm>
        </p:grpSpPr>
        <p:sp>
          <p:nvSpPr>
            <p:cNvPr id="28" name="Rectangle 27"/>
            <p:cNvSpPr/>
            <p:nvPr/>
          </p:nvSpPr>
          <p:spPr>
            <a:xfrm>
              <a:off x="8977356" y="3257023"/>
              <a:ext cx="1152000" cy="172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Oval 28"/>
            <p:cNvSpPr>
              <a:spLocks noChangeAspect="1"/>
            </p:cNvSpPr>
            <p:nvPr/>
          </p:nvSpPr>
          <p:spPr>
            <a:xfrm rot="2700000">
              <a:off x="9144621" y="3725023"/>
              <a:ext cx="792000" cy="792000"/>
            </a:xfrm>
            <a:prstGeom prst="ellipse">
              <a:avLst/>
            </a:prstGeom>
            <a:solidFill>
              <a:schemeClr val="tx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5400" dirty="0" smtClean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+</a:t>
              </a:r>
              <a:endParaRPr lang="en-US" sz="5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7949517" y="5422416"/>
            <a:ext cx="1339919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Collapse List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82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09529" y="0"/>
            <a:ext cx="3182471" cy="1217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GROUP 5</a:t>
            </a:r>
          </a:p>
          <a:p>
            <a:pPr algn="ctr"/>
            <a:r>
              <a:rPr lang="en-US" sz="2400" dirty="0" smtClean="0"/>
              <a:t>Desktop Landscape</a:t>
            </a:r>
          </a:p>
          <a:p>
            <a:pPr algn="ctr"/>
            <a:r>
              <a:rPr lang="en-US" dirty="0" smtClean="0"/>
              <a:t>Reference 1280 x 900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1499192" y="1990165"/>
            <a:ext cx="9216000" cy="64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92" y="1990165"/>
            <a:ext cx="9221851" cy="6479999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>
          <a:xfrm>
            <a:off x="1499192" y="2366908"/>
            <a:ext cx="9216000" cy="58851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93341" y="2947461"/>
            <a:ext cx="1291327" cy="1976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Variable</a:t>
            </a:r>
          </a:p>
          <a:p>
            <a:pPr algn="ctr"/>
            <a:r>
              <a:rPr lang="en-US" sz="1400" dirty="0" smtClean="0"/>
              <a:t>Approx. 10%</a:t>
            </a:r>
            <a:endParaRPr lang="en-US" sz="1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6760" y="6562624"/>
            <a:ext cx="6744490" cy="203308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9529158" y="3059039"/>
            <a:ext cx="1291327" cy="1976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Variable</a:t>
            </a:r>
          </a:p>
          <a:p>
            <a:pPr algn="ctr"/>
            <a:r>
              <a:rPr lang="en-US" sz="1400" dirty="0" smtClean="0"/>
              <a:t>Approx. 10%</a:t>
            </a:r>
            <a:endParaRPr lang="en-US" sz="1400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7726" y="2373610"/>
            <a:ext cx="6763524" cy="4182312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282244" y="3098762"/>
            <a:ext cx="82851" cy="19768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1.8 % ( 1280_)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408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09529" y="0"/>
            <a:ext cx="3182471" cy="1217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GROUP 5</a:t>
            </a:r>
          </a:p>
          <a:p>
            <a:pPr algn="ctr"/>
            <a:r>
              <a:rPr lang="en-US" sz="2400" dirty="0" smtClean="0"/>
              <a:t>Desktop Landscape</a:t>
            </a:r>
          </a:p>
          <a:p>
            <a:pPr algn="ctr"/>
            <a:r>
              <a:rPr lang="en-US" dirty="0" smtClean="0"/>
              <a:t>Reference 1280 x 900</a:t>
            </a:r>
            <a:endParaRPr lang="en-US" dirty="0"/>
          </a:p>
        </p:txBody>
      </p:sp>
      <p:sp>
        <p:nvSpPr>
          <p:cNvPr id="5" name="Rectangle 4"/>
          <p:cNvSpPr>
            <a:spLocks/>
          </p:cNvSpPr>
          <p:nvPr/>
        </p:nvSpPr>
        <p:spPr>
          <a:xfrm>
            <a:off x="1499192" y="1990165"/>
            <a:ext cx="9216000" cy="6480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192" y="1990165"/>
            <a:ext cx="9221851" cy="6479999"/>
          </a:xfrm>
          <a:prstGeom prst="rect">
            <a:avLst/>
          </a:prstGeom>
        </p:spPr>
      </p:pic>
      <p:sp>
        <p:nvSpPr>
          <p:cNvPr id="7" name="Rectangle 6"/>
          <p:cNvSpPr>
            <a:spLocks/>
          </p:cNvSpPr>
          <p:nvPr/>
        </p:nvSpPr>
        <p:spPr>
          <a:xfrm>
            <a:off x="1499192" y="2366908"/>
            <a:ext cx="9216000" cy="58851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93341" y="2947461"/>
            <a:ext cx="955155" cy="1976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10%</a:t>
            </a:r>
            <a:endParaRPr lang="en-US" sz="1400" dirty="0"/>
          </a:p>
        </p:txBody>
      </p:sp>
      <p:sp>
        <p:nvSpPr>
          <p:cNvPr id="11" name="Rectangle 10"/>
          <p:cNvSpPr/>
          <p:nvPr/>
        </p:nvSpPr>
        <p:spPr>
          <a:xfrm>
            <a:off x="9760037" y="2947461"/>
            <a:ext cx="955155" cy="1976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10%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496" y="2366907"/>
            <a:ext cx="7305690" cy="627011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068691" y="3171363"/>
            <a:ext cx="82851" cy="1976808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rIns="0" rtlCol="0" anchor="ctr"/>
          <a:lstStyle/>
          <a:p>
            <a:pPr algn="ctr"/>
            <a:r>
              <a:rPr lang="en-US" sz="1000" dirty="0" smtClean="0">
                <a:solidFill>
                  <a:schemeClr val="bg1"/>
                </a:solidFill>
              </a:rPr>
              <a:t>1.8 % ( 1280_)</a:t>
            </a:r>
            <a:endParaRPr lang="en-US" sz="7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876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ackground"/>
          <p:cNvSpPr>
            <a:spLocks noChangeAspect="1"/>
          </p:cNvSpPr>
          <p:nvPr/>
        </p:nvSpPr>
        <p:spPr>
          <a:xfrm>
            <a:off x="128685" y="1311670"/>
            <a:ext cx="5184000" cy="1172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nivers 57 Condensed" panose="020B060602020206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7795" y="1430920"/>
            <a:ext cx="4498637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The Real Housewives of Beverly Hills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G FAV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2" y="1395562"/>
            <a:ext cx="426131" cy="426131"/>
          </a:xfrm>
          <a:prstGeom prst="rect">
            <a:avLst/>
          </a:prstGeom>
          <a:noFill/>
        </p:spPr>
      </p:pic>
      <p:grpSp>
        <p:nvGrpSpPr>
          <p:cNvPr id="42" name="Group 41"/>
          <p:cNvGrpSpPr/>
          <p:nvPr/>
        </p:nvGrpSpPr>
        <p:grpSpPr>
          <a:xfrm>
            <a:off x="1213263" y="1999072"/>
            <a:ext cx="3014844" cy="432000"/>
            <a:chOff x="127795" y="1789261"/>
            <a:chExt cx="3014844" cy="43200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4763" y="1906595"/>
              <a:ext cx="326298" cy="216000"/>
            </a:xfrm>
            <a:prstGeom prst="rect">
              <a:avLst/>
            </a:prstGeom>
            <a:noFill/>
          </p:spPr>
        </p:pic>
        <p:grpSp>
          <p:nvGrpSpPr>
            <p:cNvPr id="41" name="Group 40"/>
            <p:cNvGrpSpPr/>
            <p:nvPr/>
          </p:nvGrpSpPr>
          <p:grpSpPr>
            <a:xfrm>
              <a:off x="127795" y="1789261"/>
              <a:ext cx="3014844" cy="432000"/>
              <a:chOff x="127795" y="1789261"/>
              <a:chExt cx="3014844" cy="432000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27795" y="1789261"/>
                <a:ext cx="1530767" cy="43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36000" rIns="72000" bIns="36000" rtlCol="0" anchor="ctr" anchorCtr="0">
                <a:no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Arial Unicode MS" panose="020B0604020202020204" pitchFamily="34" charset="-128"/>
                  </a:rPr>
                  <a:t>Season 1  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endParaRPr>
              </a:p>
            </p:txBody>
          </p:sp>
          <p:grpSp>
            <p:nvGrpSpPr>
              <p:cNvPr id="11" name="Group 10"/>
              <p:cNvGrpSpPr/>
              <p:nvPr/>
            </p:nvGrpSpPr>
            <p:grpSpPr>
              <a:xfrm>
                <a:off x="1666922" y="1789261"/>
                <a:ext cx="1475717" cy="432000"/>
                <a:chOff x="2115846" y="5173983"/>
                <a:chExt cx="1475717" cy="432000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2115846" y="5173983"/>
                  <a:ext cx="1475717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36000" rIns="72000" bIns="36000" rtlCol="0" anchor="ctr" anchorCtr="0">
                  <a:no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65000"/>
                        </a:schemeClr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Arial Unicode MS" panose="020B0604020202020204" pitchFamily="34" charset="-128"/>
                    </a:rPr>
                    <a:t>Episode 1   </a:t>
                  </a:r>
                  <a:endParaRPr lang="en-US" dirty="0">
                    <a:solidFill>
                      <a:schemeClr val="bg1">
                        <a:lumMod val="6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Arial Unicode MS" panose="020B0604020202020204" pitchFamily="34" charset="-128"/>
                  </a:endParaRPr>
                </a:p>
              </p:txBody>
            </p:sp>
            <p:pic>
              <p:nvPicPr>
                <p:cNvPr id="13" name="Picture 1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7764" y="5291317"/>
                  <a:ext cx="326298" cy="216000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14" name="SEARCH GLASS"/>
          <p:cNvSpPr/>
          <p:nvPr/>
        </p:nvSpPr>
        <p:spPr>
          <a:xfrm>
            <a:off x="4313924" y="1464652"/>
            <a:ext cx="312508" cy="254268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EARCH GLASS"/>
          <p:cNvSpPr/>
          <p:nvPr/>
        </p:nvSpPr>
        <p:spPr>
          <a:xfrm>
            <a:off x="4470178" y="1464652"/>
            <a:ext cx="222831" cy="254268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background"/>
          <p:cNvSpPr>
            <a:spLocks noChangeAspect="1"/>
          </p:cNvSpPr>
          <p:nvPr/>
        </p:nvSpPr>
        <p:spPr>
          <a:xfrm>
            <a:off x="133578" y="3101724"/>
            <a:ext cx="5184000" cy="1172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nivers 57 Condensed" panose="020B060602020206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2688" y="3273498"/>
            <a:ext cx="4498637" cy="25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Harry Potter and The Deathly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Hallows  test arrange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8" name="G FAV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839" y="3189574"/>
            <a:ext cx="426131" cy="426131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127795" y="3624471"/>
            <a:ext cx="5181144" cy="216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2006  2h 28m  Adventure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Hction Thriller   by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www.rapivideo.com  arran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22" name="background"/>
          <p:cNvSpPr>
            <a:spLocks noChangeAspect="1"/>
          </p:cNvSpPr>
          <p:nvPr/>
        </p:nvSpPr>
        <p:spPr>
          <a:xfrm>
            <a:off x="120046" y="4567804"/>
            <a:ext cx="5184000" cy="1172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nivers 57 Condensed" panose="020B060602020206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9156" y="4655472"/>
            <a:ext cx="4498637" cy="25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Casino Royal ( 4 parts )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24" name="G FAV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598" y="4605041"/>
            <a:ext cx="426131" cy="426131"/>
          </a:xfrm>
          <a:prstGeom prst="rect">
            <a:avLst/>
          </a:prstGeom>
          <a:noFill/>
        </p:spPr>
      </p:pic>
      <p:sp>
        <p:nvSpPr>
          <p:cNvPr id="25" name="SEARCH GLASS"/>
          <p:cNvSpPr/>
          <p:nvPr/>
        </p:nvSpPr>
        <p:spPr>
          <a:xfrm>
            <a:off x="4305285" y="4720786"/>
            <a:ext cx="312508" cy="254268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EARCH GLASS"/>
          <p:cNvSpPr/>
          <p:nvPr/>
        </p:nvSpPr>
        <p:spPr>
          <a:xfrm>
            <a:off x="4461539" y="4720786"/>
            <a:ext cx="222831" cy="254268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14263" y="4989409"/>
            <a:ext cx="5181144" cy="216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2006 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Adventure Action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Thriller  by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www.rapivideo.com test arrange the 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al Unicode MS" panose="020B0604020202020204" pitchFamily="34" charset="-128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1974188" y="5236645"/>
            <a:ext cx="1475717" cy="432000"/>
            <a:chOff x="2115846" y="5173983"/>
            <a:chExt cx="1475717" cy="432000"/>
          </a:xfrm>
        </p:grpSpPr>
        <p:sp>
          <p:nvSpPr>
            <p:cNvPr id="29" name="Rectangle 28"/>
            <p:cNvSpPr/>
            <p:nvPr/>
          </p:nvSpPr>
          <p:spPr>
            <a:xfrm>
              <a:off x="2115846" y="5173983"/>
              <a:ext cx="1475717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 anchorCtr="0">
              <a:no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1  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7764" y="5291317"/>
              <a:ext cx="326298" cy="216000"/>
            </a:xfrm>
            <a:prstGeom prst="rect">
              <a:avLst/>
            </a:prstGeom>
            <a:noFill/>
          </p:spPr>
        </p:pic>
      </p:grpSp>
      <p:sp>
        <p:nvSpPr>
          <p:cNvPr id="31" name="background"/>
          <p:cNvSpPr>
            <a:spLocks noChangeAspect="1"/>
          </p:cNvSpPr>
          <p:nvPr/>
        </p:nvSpPr>
        <p:spPr>
          <a:xfrm>
            <a:off x="128685" y="5958290"/>
            <a:ext cx="5184000" cy="1172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nivers 57 Condensed" panose="020B0606020202060204" pitchFamily="34" charset="0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112297" y="6038795"/>
            <a:ext cx="4498637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Alone in The Wild –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Episode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1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33" name="G FAV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2" y="6042182"/>
            <a:ext cx="426131" cy="426131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>
          <a:xfrm>
            <a:off x="111407" y="6358659"/>
            <a:ext cx="3262407" cy="28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by 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www.dailymotion.com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1982827" y="6608879"/>
            <a:ext cx="1475717" cy="432000"/>
            <a:chOff x="2115846" y="5173983"/>
            <a:chExt cx="1475717" cy="432000"/>
          </a:xfrm>
        </p:grpSpPr>
        <p:sp>
          <p:nvSpPr>
            <p:cNvPr id="36" name="Rectangle 35"/>
            <p:cNvSpPr/>
            <p:nvPr/>
          </p:nvSpPr>
          <p:spPr>
            <a:xfrm>
              <a:off x="2115846" y="5173983"/>
              <a:ext cx="1475717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 anchorCtr="0">
              <a:no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Episode 1  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7764" y="5291317"/>
              <a:ext cx="326298" cy="216000"/>
            </a:xfrm>
            <a:prstGeom prst="rect">
              <a:avLst/>
            </a:prstGeom>
            <a:noFill/>
          </p:spPr>
        </p:pic>
      </p:grpSp>
      <p:sp>
        <p:nvSpPr>
          <p:cNvPr id="40" name="Rectangle 39"/>
          <p:cNvSpPr/>
          <p:nvPr/>
        </p:nvSpPr>
        <p:spPr>
          <a:xfrm>
            <a:off x="122902" y="1756157"/>
            <a:ext cx="5181144" cy="216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Sept 3 1989   by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www.rapivideo.com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132157" y="5958290"/>
            <a:ext cx="180000" cy="11516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887648" y="5962936"/>
            <a:ext cx="1092405" cy="140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383836" y="3101724"/>
            <a:ext cx="939525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46" name="Rectangle 45"/>
          <p:cNvSpPr/>
          <p:nvPr/>
        </p:nvSpPr>
        <p:spPr>
          <a:xfrm rot="5400000" flipV="1">
            <a:off x="5016715" y="3403312"/>
            <a:ext cx="448457" cy="14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47" name="Rectangle 46"/>
          <p:cNvSpPr/>
          <p:nvPr/>
        </p:nvSpPr>
        <p:spPr>
          <a:xfrm>
            <a:off x="398850" y="3101082"/>
            <a:ext cx="1092405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48" name="Rectangle 47"/>
          <p:cNvSpPr/>
          <p:nvPr/>
        </p:nvSpPr>
        <p:spPr>
          <a:xfrm rot="5400000" flipV="1">
            <a:off x="-208422" y="3441929"/>
            <a:ext cx="828000" cy="14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grpSp>
        <p:nvGrpSpPr>
          <p:cNvPr id="54" name="Group 53"/>
          <p:cNvGrpSpPr/>
          <p:nvPr/>
        </p:nvGrpSpPr>
        <p:grpSpPr>
          <a:xfrm>
            <a:off x="4215319" y="3269049"/>
            <a:ext cx="379086" cy="254932"/>
            <a:chOff x="5538431" y="2919456"/>
            <a:chExt cx="379086" cy="254932"/>
          </a:xfrm>
        </p:grpSpPr>
        <p:sp>
          <p:nvSpPr>
            <p:cNvPr id="51" name="SEARCH GLASS"/>
            <p:cNvSpPr/>
            <p:nvPr/>
          </p:nvSpPr>
          <p:spPr>
            <a:xfrm>
              <a:off x="5538431" y="2920120"/>
              <a:ext cx="379085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SEARCH GLASS"/>
            <p:cNvSpPr/>
            <p:nvPr/>
          </p:nvSpPr>
          <p:spPr>
            <a:xfrm>
              <a:off x="5706948" y="2920120"/>
              <a:ext cx="210569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SEARCH GLASS"/>
            <p:cNvSpPr/>
            <p:nvPr/>
          </p:nvSpPr>
          <p:spPr>
            <a:xfrm>
              <a:off x="5806252" y="2919456"/>
              <a:ext cx="111264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503466" y="606209"/>
            <a:ext cx="379086" cy="254932"/>
            <a:chOff x="5538431" y="2919456"/>
            <a:chExt cx="379086" cy="254932"/>
          </a:xfrm>
        </p:grpSpPr>
        <p:sp>
          <p:nvSpPr>
            <p:cNvPr id="56" name="SEARCH GLASS"/>
            <p:cNvSpPr/>
            <p:nvPr/>
          </p:nvSpPr>
          <p:spPr>
            <a:xfrm>
              <a:off x="5538431" y="2920120"/>
              <a:ext cx="379085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SEARCH GLASS"/>
            <p:cNvSpPr/>
            <p:nvPr/>
          </p:nvSpPr>
          <p:spPr>
            <a:xfrm>
              <a:off x="5706948" y="2920120"/>
              <a:ext cx="210569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SEARCH GLASS"/>
            <p:cNvSpPr/>
            <p:nvPr/>
          </p:nvSpPr>
          <p:spPr>
            <a:xfrm>
              <a:off x="5806252" y="2919456"/>
              <a:ext cx="111264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Rectangle 58"/>
          <p:cNvSpPr/>
          <p:nvPr/>
        </p:nvSpPr>
        <p:spPr>
          <a:xfrm>
            <a:off x="4372547" y="3555540"/>
            <a:ext cx="7926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60" name="Rectangle 59"/>
          <p:cNvSpPr/>
          <p:nvPr/>
        </p:nvSpPr>
        <p:spPr>
          <a:xfrm rot="5400000" flipV="1">
            <a:off x="4525771" y="3399080"/>
            <a:ext cx="456920" cy="14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61" name="Rectangle 60"/>
          <p:cNvSpPr/>
          <p:nvPr/>
        </p:nvSpPr>
        <p:spPr>
          <a:xfrm>
            <a:off x="1466790" y="3484758"/>
            <a:ext cx="1092405" cy="1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25</a:t>
            </a:r>
            <a:endParaRPr lang="en-US" sz="1400" dirty="0"/>
          </a:p>
        </p:txBody>
      </p:sp>
      <p:sp>
        <p:nvSpPr>
          <p:cNvPr id="62" name="background"/>
          <p:cNvSpPr>
            <a:spLocks noChangeAspect="1"/>
          </p:cNvSpPr>
          <p:nvPr/>
        </p:nvSpPr>
        <p:spPr>
          <a:xfrm>
            <a:off x="6065466" y="3104179"/>
            <a:ext cx="5184000" cy="1172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nivers 57 Condensed" panose="020B0606020202060204" pitchFamily="34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064576" y="3275953"/>
            <a:ext cx="4498637" cy="25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Harry Potter and The Deathly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Hallows  test arrange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64" name="G FAV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727" y="3192029"/>
            <a:ext cx="426131" cy="426131"/>
          </a:xfrm>
          <a:prstGeom prst="rect">
            <a:avLst/>
          </a:prstGeom>
          <a:noFill/>
        </p:spPr>
      </p:pic>
      <p:sp>
        <p:nvSpPr>
          <p:cNvPr id="65" name="Rectangle 64"/>
          <p:cNvSpPr/>
          <p:nvPr/>
        </p:nvSpPr>
        <p:spPr>
          <a:xfrm>
            <a:off x="6059683" y="3626926"/>
            <a:ext cx="5181144" cy="216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2006  2h 28m  Adventure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Hction Thriller   by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www.rapivideo.com  arran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al Unicode MS" panose="020B0604020202020204" pitchFamily="34" charset="-128"/>
            </a:endParaRPr>
          </a:p>
        </p:txBody>
      </p:sp>
      <p:grpSp>
        <p:nvGrpSpPr>
          <p:cNvPr id="70" name="Group 69"/>
          <p:cNvGrpSpPr/>
          <p:nvPr/>
        </p:nvGrpSpPr>
        <p:grpSpPr>
          <a:xfrm>
            <a:off x="10147207" y="3271504"/>
            <a:ext cx="379086" cy="254932"/>
            <a:chOff x="5538431" y="2919456"/>
            <a:chExt cx="379086" cy="254932"/>
          </a:xfrm>
        </p:grpSpPr>
        <p:sp>
          <p:nvSpPr>
            <p:cNvPr id="71" name="SEARCH GLASS"/>
            <p:cNvSpPr/>
            <p:nvPr/>
          </p:nvSpPr>
          <p:spPr>
            <a:xfrm>
              <a:off x="5538431" y="2920120"/>
              <a:ext cx="379085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SEARCH GLASS"/>
            <p:cNvSpPr/>
            <p:nvPr/>
          </p:nvSpPr>
          <p:spPr>
            <a:xfrm>
              <a:off x="5706948" y="2920120"/>
              <a:ext cx="210569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SEARCH GLASS"/>
            <p:cNvSpPr/>
            <p:nvPr/>
          </p:nvSpPr>
          <p:spPr>
            <a:xfrm>
              <a:off x="5806252" y="2919456"/>
              <a:ext cx="111264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285836" y="3844442"/>
            <a:ext cx="3014844" cy="432000"/>
            <a:chOff x="127795" y="1789261"/>
            <a:chExt cx="3014844" cy="432000"/>
          </a:xfrm>
        </p:grpSpPr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4763" y="1906595"/>
              <a:ext cx="326298" cy="216000"/>
            </a:xfrm>
            <a:prstGeom prst="rect">
              <a:avLst/>
            </a:prstGeom>
            <a:noFill/>
          </p:spPr>
        </p:pic>
        <p:grpSp>
          <p:nvGrpSpPr>
            <p:cNvPr id="79" name="Group 78"/>
            <p:cNvGrpSpPr/>
            <p:nvPr/>
          </p:nvGrpSpPr>
          <p:grpSpPr>
            <a:xfrm>
              <a:off x="127795" y="1789261"/>
              <a:ext cx="3014844" cy="432000"/>
              <a:chOff x="127795" y="1789261"/>
              <a:chExt cx="3014844" cy="432000"/>
            </a:xfrm>
          </p:grpSpPr>
          <p:sp>
            <p:nvSpPr>
              <p:cNvPr id="80" name="Rectangle 79"/>
              <p:cNvSpPr/>
              <p:nvPr/>
            </p:nvSpPr>
            <p:spPr>
              <a:xfrm>
                <a:off x="127795" y="1789261"/>
                <a:ext cx="1530767" cy="43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36000" rIns="72000" bIns="36000" rtlCol="0" anchor="ctr" anchorCtr="0">
                <a:no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Arial Unicode MS" panose="020B0604020202020204" pitchFamily="34" charset="-128"/>
                  </a:rPr>
                  <a:t>Season 1  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endParaRPr>
              </a:p>
            </p:txBody>
          </p:sp>
          <p:grpSp>
            <p:nvGrpSpPr>
              <p:cNvPr id="81" name="Group 80"/>
              <p:cNvGrpSpPr/>
              <p:nvPr/>
            </p:nvGrpSpPr>
            <p:grpSpPr>
              <a:xfrm>
                <a:off x="1666922" y="1789261"/>
                <a:ext cx="1475717" cy="432000"/>
                <a:chOff x="2115846" y="5173983"/>
                <a:chExt cx="1475717" cy="432000"/>
              </a:xfrm>
            </p:grpSpPr>
            <p:sp>
              <p:nvSpPr>
                <p:cNvPr id="82" name="Rectangle 81"/>
                <p:cNvSpPr/>
                <p:nvPr/>
              </p:nvSpPr>
              <p:spPr>
                <a:xfrm>
                  <a:off x="2115846" y="5173983"/>
                  <a:ext cx="1475717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36000" rIns="72000" bIns="36000" rtlCol="0" anchor="ctr" anchorCtr="0">
                  <a:no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65000"/>
                        </a:schemeClr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Arial Unicode MS" panose="020B0604020202020204" pitchFamily="34" charset="-128"/>
                    </a:rPr>
                    <a:t>Episode 1   </a:t>
                  </a:r>
                  <a:endParaRPr lang="en-US" dirty="0">
                    <a:solidFill>
                      <a:schemeClr val="bg1">
                        <a:lumMod val="6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Arial Unicode MS" panose="020B0604020202020204" pitchFamily="34" charset="-128"/>
                  </a:endParaRPr>
                </a:p>
              </p:txBody>
            </p:sp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7764" y="5291317"/>
                  <a:ext cx="326298" cy="216000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84" name="Rectangle 83"/>
          <p:cNvSpPr/>
          <p:nvPr/>
        </p:nvSpPr>
        <p:spPr>
          <a:xfrm>
            <a:off x="2247056" y="3796967"/>
            <a:ext cx="1092405" cy="1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25</a:t>
            </a:r>
            <a:endParaRPr lang="en-US" sz="1400" dirty="0"/>
          </a:p>
        </p:txBody>
      </p:sp>
      <p:sp>
        <p:nvSpPr>
          <p:cNvPr id="86" name="background"/>
          <p:cNvSpPr>
            <a:spLocks noChangeAspect="1"/>
          </p:cNvSpPr>
          <p:nvPr/>
        </p:nvSpPr>
        <p:spPr>
          <a:xfrm>
            <a:off x="6065466" y="1306704"/>
            <a:ext cx="5184000" cy="1172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nivers 57 Condensed" panose="020B060602020206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6064576" y="1478478"/>
            <a:ext cx="4498637" cy="25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Harry Potter and The Deathly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Hallows  test arrange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88" name="G FAV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8727" y="1394554"/>
            <a:ext cx="426131" cy="426131"/>
          </a:xfrm>
          <a:prstGeom prst="rect">
            <a:avLst/>
          </a:prstGeom>
          <a:noFill/>
        </p:spPr>
      </p:pic>
      <p:sp>
        <p:nvSpPr>
          <p:cNvPr id="89" name="Rectangle 88"/>
          <p:cNvSpPr/>
          <p:nvPr/>
        </p:nvSpPr>
        <p:spPr>
          <a:xfrm>
            <a:off x="6059683" y="1829451"/>
            <a:ext cx="5181144" cy="216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Sept 3 1989   by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www.rapivideo.com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10092502" y="1505289"/>
            <a:ext cx="379086" cy="254932"/>
            <a:chOff x="5538431" y="2919456"/>
            <a:chExt cx="379086" cy="254932"/>
          </a:xfrm>
        </p:grpSpPr>
        <p:sp>
          <p:nvSpPr>
            <p:cNvPr id="95" name="SEARCH GLASS"/>
            <p:cNvSpPr/>
            <p:nvPr/>
          </p:nvSpPr>
          <p:spPr>
            <a:xfrm>
              <a:off x="5538431" y="2920120"/>
              <a:ext cx="379085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SEARCH GLASS"/>
            <p:cNvSpPr/>
            <p:nvPr/>
          </p:nvSpPr>
          <p:spPr>
            <a:xfrm>
              <a:off x="5706948" y="2920120"/>
              <a:ext cx="210569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SEARCH GLASS"/>
            <p:cNvSpPr/>
            <p:nvPr/>
          </p:nvSpPr>
          <p:spPr>
            <a:xfrm>
              <a:off x="5806252" y="2919456"/>
              <a:ext cx="111264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1" name="Group 100"/>
          <p:cNvGrpSpPr/>
          <p:nvPr/>
        </p:nvGrpSpPr>
        <p:grpSpPr>
          <a:xfrm>
            <a:off x="7217724" y="2049422"/>
            <a:ext cx="3014844" cy="432000"/>
            <a:chOff x="127795" y="1789261"/>
            <a:chExt cx="3014844" cy="432000"/>
          </a:xfrm>
        </p:grpSpPr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4763" y="1906595"/>
              <a:ext cx="326298" cy="216000"/>
            </a:xfrm>
            <a:prstGeom prst="rect">
              <a:avLst/>
            </a:prstGeom>
            <a:noFill/>
          </p:spPr>
        </p:pic>
        <p:grpSp>
          <p:nvGrpSpPr>
            <p:cNvPr id="103" name="Group 102"/>
            <p:cNvGrpSpPr/>
            <p:nvPr/>
          </p:nvGrpSpPr>
          <p:grpSpPr>
            <a:xfrm>
              <a:off x="127795" y="1789261"/>
              <a:ext cx="3014844" cy="432000"/>
              <a:chOff x="127795" y="1789261"/>
              <a:chExt cx="3014844" cy="432000"/>
            </a:xfrm>
          </p:grpSpPr>
          <p:sp>
            <p:nvSpPr>
              <p:cNvPr id="104" name="Rectangle 103"/>
              <p:cNvSpPr/>
              <p:nvPr/>
            </p:nvSpPr>
            <p:spPr>
              <a:xfrm>
                <a:off x="127795" y="1789261"/>
                <a:ext cx="1530767" cy="43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36000" rIns="72000" bIns="36000" rtlCol="0" anchor="ctr" anchorCtr="0">
                <a:no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Arial Unicode MS" panose="020B0604020202020204" pitchFamily="34" charset="-128"/>
                  </a:rPr>
                  <a:t>Season 1   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1666922" y="1789261"/>
                <a:ext cx="1475717" cy="432000"/>
                <a:chOff x="2115846" y="5173983"/>
                <a:chExt cx="1475717" cy="432000"/>
              </a:xfrm>
            </p:grpSpPr>
            <p:sp>
              <p:nvSpPr>
                <p:cNvPr id="106" name="Rectangle 105"/>
                <p:cNvSpPr/>
                <p:nvPr/>
              </p:nvSpPr>
              <p:spPr>
                <a:xfrm>
                  <a:off x="2115846" y="5173983"/>
                  <a:ext cx="1475717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36000" rIns="72000" bIns="36000" rtlCol="0" anchor="ctr" anchorCtr="0">
                  <a:no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65000"/>
                        </a:schemeClr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Arial Unicode MS" panose="020B0604020202020204" pitchFamily="34" charset="-128"/>
                    </a:rPr>
                    <a:t>Episode 1   </a:t>
                  </a:r>
                  <a:endParaRPr lang="en-US" dirty="0">
                    <a:solidFill>
                      <a:schemeClr val="bg1">
                        <a:lumMod val="6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Arial Unicode MS" panose="020B0604020202020204" pitchFamily="34" charset="-128"/>
                  </a:endParaRPr>
                </a:p>
              </p:txBody>
            </p:sp>
            <p:pic>
              <p:nvPicPr>
                <p:cNvPr id="107" name="Picture 10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167764" y="5291317"/>
                  <a:ext cx="326298" cy="216000"/>
                </a:xfrm>
                <a:prstGeom prst="rect">
                  <a:avLst/>
                </a:prstGeom>
                <a:noFill/>
              </p:spPr>
            </p:pic>
          </p:grpSp>
        </p:grpSp>
      </p:grpSp>
      <p:sp>
        <p:nvSpPr>
          <p:cNvPr id="109" name="background"/>
          <p:cNvSpPr>
            <a:spLocks noChangeAspect="1"/>
          </p:cNvSpPr>
          <p:nvPr/>
        </p:nvSpPr>
        <p:spPr>
          <a:xfrm>
            <a:off x="6062915" y="4567041"/>
            <a:ext cx="5184000" cy="1172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nivers 57 Condensed" panose="020B060602020206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6062025" y="4738815"/>
            <a:ext cx="4498637" cy="25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Harry Potter and The Deathly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Hallows  test arrange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11" name="G FAV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176" y="4654891"/>
            <a:ext cx="426131" cy="426131"/>
          </a:xfrm>
          <a:prstGeom prst="rect">
            <a:avLst/>
          </a:prstGeom>
          <a:noFill/>
        </p:spPr>
      </p:pic>
      <p:sp>
        <p:nvSpPr>
          <p:cNvPr id="112" name="Rectangle 111"/>
          <p:cNvSpPr/>
          <p:nvPr/>
        </p:nvSpPr>
        <p:spPr>
          <a:xfrm>
            <a:off x="6057132" y="5089788"/>
            <a:ext cx="5181144" cy="216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2006  2h 28m  Adventure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Hction Thriller   by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www.rapivideo.com  arran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10313173" y="4567041"/>
            <a:ext cx="939525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114" name="Rectangle 113"/>
          <p:cNvSpPr/>
          <p:nvPr/>
        </p:nvSpPr>
        <p:spPr>
          <a:xfrm rot="5400000" flipV="1">
            <a:off x="10946052" y="4868629"/>
            <a:ext cx="448457" cy="14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115" name="Rectangle 114"/>
          <p:cNvSpPr/>
          <p:nvPr/>
        </p:nvSpPr>
        <p:spPr>
          <a:xfrm>
            <a:off x="6328187" y="4566399"/>
            <a:ext cx="1092405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116" name="Rectangle 115"/>
          <p:cNvSpPr/>
          <p:nvPr/>
        </p:nvSpPr>
        <p:spPr>
          <a:xfrm rot="5400000" flipV="1">
            <a:off x="5720915" y="4907246"/>
            <a:ext cx="828000" cy="14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grpSp>
        <p:nvGrpSpPr>
          <p:cNvPr id="117" name="Group 116"/>
          <p:cNvGrpSpPr/>
          <p:nvPr/>
        </p:nvGrpSpPr>
        <p:grpSpPr>
          <a:xfrm>
            <a:off x="10144656" y="4734366"/>
            <a:ext cx="379086" cy="254932"/>
            <a:chOff x="5538431" y="2919456"/>
            <a:chExt cx="379086" cy="254932"/>
          </a:xfrm>
        </p:grpSpPr>
        <p:sp>
          <p:nvSpPr>
            <p:cNvPr id="118" name="SEARCH GLASS"/>
            <p:cNvSpPr/>
            <p:nvPr/>
          </p:nvSpPr>
          <p:spPr>
            <a:xfrm>
              <a:off x="5538431" y="2920120"/>
              <a:ext cx="379085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SEARCH GLASS"/>
            <p:cNvSpPr/>
            <p:nvPr/>
          </p:nvSpPr>
          <p:spPr>
            <a:xfrm>
              <a:off x="5706948" y="2920120"/>
              <a:ext cx="210569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SEARCH GLASS"/>
            <p:cNvSpPr/>
            <p:nvPr/>
          </p:nvSpPr>
          <p:spPr>
            <a:xfrm>
              <a:off x="5806252" y="2919456"/>
              <a:ext cx="111264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1" name="Rectangle 120"/>
          <p:cNvSpPr/>
          <p:nvPr/>
        </p:nvSpPr>
        <p:spPr>
          <a:xfrm>
            <a:off x="10301884" y="5020857"/>
            <a:ext cx="7926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122" name="Rectangle 121"/>
          <p:cNvSpPr/>
          <p:nvPr/>
        </p:nvSpPr>
        <p:spPr>
          <a:xfrm rot="5400000" flipV="1">
            <a:off x="10455108" y="4864397"/>
            <a:ext cx="456920" cy="14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123" name="Rectangle 122"/>
          <p:cNvSpPr/>
          <p:nvPr/>
        </p:nvSpPr>
        <p:spPr>
          <a:xfrm>
            <a:off x="7396127" y="4950075"/>
            <a:ext cx="1092405" cy="1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25</a:t>
            </a:r>
            <a:endParaRPr lang="en-US" sz="1400" dirty="0"/>
          </a:p>
        </p:txBody>
      </p:sp>
      <p:grpSp>
        <p:nvGrpSpPr>
          <p:cNvPr id="133" name="Group 132"/>
          <p:cNvGrpSpPr/>
          <p:nvPr/>
        </p:nvGrpSpPr>
        <p:grpSpPr>
          <a:xfrm>
            <a:off x="7906413" y="5316730"/>
            <a:ext cx="1475717" cy="432000"/>
            <a:chOff x="2115846" y="5173983"/>
            <a:chExt cx="1475717" cy="432000"/>
          </a:xfrm>
          <a:solidFill>
            <a:schemeClr val="accent6">
              <a:lumMod val="50000"/>
            </a:schemeClr>
          </a:solidFill>
        </p:grpSpPr>
        <p:sp>
          <p:nvSpPr>
            <p:cNvPr id="134" name="Rectangle 133"/>
            <p:cNvSpPr/>
            <p:nvPr/>
          </p:nvSpPr>
          <p:spPr>
            <a:xfrm>
              <a:off x="2115846" y="5173983"/>
              <a:ext cx="1475717" cy="43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 anchorCtr="0">
              <a:no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1  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pic>
          <p:nvPicPr>
            <p:cNvPr id="135" name="Picture 1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67764" y="5291317"/>
              <a:ext cx="326298" cy="216000"/>
            </a:xfrm>
            <a:prstGeom prst="rect">
              <a:avLst/>
            </a:prstGeom>
            <a:grpFill/>
          </p:spPr>
        </p:pic>
      </p:grpSp>
      <p:sp>
        <p:nvSpPr>
          <p:cNvPr id="131" name="Rectangle 130"/>
          <p:cNvSpPr/>
          <p:nvPr/>
        </p:nvSpPr>
        <p:spPr>
          <a:xfrm>
            <a:off x="8176393" y="5266018"/>
            <a:ext cx="1092405" cy="1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25</a:t>
            </a:r>
            <a:endParaRPr lang="en-US" sz="1400" dirty="0"/>
          </a:p>
        </p:txBody>
      </p:sp>
      <p:sp>
        <p:nvSpPr>
          <p:cNvPr id="136" name="background"/>
          <p:cNvSpPr>
            <a:spLocks noChangeAspect="1"/>
          </p:cNvSpPr>
          <p:nvPr/>
        </p:nvSpPr>
        <p:spPr>
          <a:xfrm>
            <a:off x="6064576" y="6030378"/>
            <a:ext cx="5184000" cy="1172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nivers 57 Condensed" panose="020B0606020202060204" pitchFamily="34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6063686" y="6202152"/>
            <a:ext cx="4498637" cy="25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Harry Potter and The Deathly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Hallows  test arrange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138" name="G FAV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7837" y="6118228"/>
            <a:ext cx="426131" cy="426131"/>
          </a:xfrm>
          <a:prstGeom prst="rect">
            <a:avLst/>
          </a:prstGeom>
          <a:noFill/>
        </p:spPr>
      </p:pic>
      <p:sp>
        <p:nvSpPr>
          <p:cNvPr id="139" name="Rectangle 138"/>
          <p:cNvSpPr/>
          <p:nvPr/>
        </p:nvSpPr>
        <p:spPr>
          <a:xfrm>
            <a:off x="6058793" y="6553125"/>
            <a:ext cx="5181144" cy="216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2006  2h 28m  Adventure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Hction Thriller   by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www.rapivideo.com  arran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10314834" y="6030378"/>
            <a:ext cx="939525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141" name="Rectangle 140"/>
          <p:cNvSpPr/>
          <p:nvPr/>
        </p:nvSpPr>
        <p:spPr>
          <a:xfrm rot="5400000" flipV="1">
            <a:off x="10947713" y="6331966"/>
            <a:ext cx="448457" cy="14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142" name="Rectangle 141"/>
          <p:cNvSpPr/>
          <p:nvPr/>
        </p:nvSpPr>
        <p:spPr>
          <a:xfrm>
            <a:off x="6329848" y="6029736"/>
            <a:ext cx="1092405" cy="21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143" name="Rectangle 142"/>
          <p:cNvSpPr/>
          <p:nvPr/>
        </p:nvSpPr>
        <p:spPr>
          <a:xfrm rot="5400000" flipV="1">
            <a:off x="5722576" y="6370583"/>
            <a:ext cx="828000" cy="14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grpSp>
        <p:nvGrpSpPr>
          <p:cNvPr id="144" name="Group 143"/>
          <p:cNvGrpSpPr/>
          <p:nvPr/>
        </p:nvGrpSpPr>
        <p:grpSpPr>
          <a:xfrm>
            <a:off x="10146317" y="6197703"/>
            <a:ext cx="379086" cy="254932"/>
            <a:chOff x="5538431" y="2919456"/>
            <a:chExt cx="379086" cy="254932"/>
          </a:xfrm>
        </p:grpSpPr>
        <p:sp>
          <p:nvSpPr>
            <p:cNvPr id="145" name="SEARCH GLASS"/>
            <p:cNvSpPr/>
            <p:nvPr/>
          </p:nvSpPr>
          <p:spPr>
            <a:xfrm>
              <a:off x="5538431" y="2920120"/>
              <a:ext cx="379085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SEARCH GLASS"/>
            <p:cNvSpPr/>
            <p:nvPr/>
          </p:nvSpPr>
          <p:spPr>
            <a:xfrm>
              <a:off x="5706948" y="2920120"/>
              <a:ext cx="210569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SEARCH GLASS"/>
            <p:cNvSpPr/>
            <p:nvPr/>
          </p:nvSpPr>
          <p:spPr>
            <a:xfrm>
              <a:off x="5806252" y="2919456"/>
              <a:ext cx="111264" cy="254268"/>
            </a:xfrm>
            <a:prstGeom prst="rect">
              <a:avLst/>
            </a:prstGeom>
            <a:solidFill>
              <a:schemeClr val="tx1">
                <a:alpha val="3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8" name="Rectangle 147"/>
          <p:cNvSpPr/>
          <p:nvPr/>
        </p:nvSpPr>
        <p:spPr>
          <a:xfrm>
            <a:off x="10303545" y="6484194"/>
            <a:ext cx="792634" cy="14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149" name="Rectangle 148"/>
          <p:cNvSpPr/>
          <p:nvPr/>
        </p:nvSpPr>
        <p:spPr>
          <a:xfrm rot="5400000" flipV="1">
            <a:off x="10456769" y="6327734"/>
            <a:ext cx="456920" cy="144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20</a:t>
            </a:r>
            <a:endParaRPr lang="en-US" sz="1200" dirty="0"/>
          </a:p>
        </p:txBody>
      </p:sp>
      <p:sp>
        <p:nvSpPr>
          <p:cNvPr id="150" name="Rectangle 149"/>
          <p:cNvSpPr/>
          <p:nvPr/>
        </p:nvSpPr>
        <p:spPr>
          <a:xfrm>
            <a:off x="7397788" y="6413412"/>
            <a:ext cx="1092405" cy="1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25</a:t>
            </a:r>
            <a:endParaRPr lang="en-US" sz="1400" dirty="0"/>
          </a:p>
        </p:txBody>
      </p:sp>
      <p:sp>
        <p:nvSpPr>
          <p:cNvPr id="154" name="Rectangle 153"/>
          <p:cNvSpPr/>
          <p:nvPr/>
        </p:nvSpPr>
        <p:spPr>
          <a:xfrm>
            <a:off x="7906414" y="6729355"/>
            <a:ext cx="1364046" cy="18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25</a:t>
            </a:r>
            <a:endParaRPr lang="en-US" sz="1400" dirty="0"/>
          </a:p>
        </p:txBody>
      </p:sp>
      <p:sp>
        <p:nvSpPr>
          <p:cNvPr id="155" name="Rectangle 154"/>
          <p:cNvSpPr/>
          <p:nvPr/>
        </p:nvSpPr>
        <p:spPr>
          <a:xfrm>
            <a:off x="7916400" y="6783835"/>
            <a:ext cx="1475717" cy="432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36000" rIns="72000" bIns="36000" rtlCol="0" anchor="ctr" anchorCtr="0">
            <a:no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Episode 1   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al Unicode MS" panose="020B0604020202020204" pitchFamily="34" charset="-128"/>
            </a:endParaRPr>
          </a:p>
        </p:txBody>
      </p:sp>
      <p:pic>
        <p:nvPicPr>
          <p:cNvPr id="156" name="Picture 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8318" y="6896089"/>
            <a:ext cx="326298" cy="216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46073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894184" y="1913334"/>
            <a:ext cx="5189783" cy="1172923"/>
            <a:chOff x="6894184" y="1913334"/>
            <a:chExt cx="5189783" cy="1172923"/>
          </a:xfrm>
        </p:grpSpPr>
        <p:sp>
          <p:nvSpPr>
            <p:cNvPr id="62" name="background"/>
            <p:cNvSpPr>
              <a:spLocks noChangeAspect="1"/>
            </p:cNvSpPr>
            <p:nvPr/>
          </p:nvSpPr>
          <p:spPr>
            <a:xfrm>
              <a:off x="6899967" y="1913334"/>
              <a:ext cx="5184000" cy="1172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nivers 57 Condensed" panose="020B0606020202060204" pitchFamily="34" charset="0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899077" y="2085108"/>
              <a:ext cx="4498637" cy="254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Harry Potter and The Deathly 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Hallows  test arrange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64" name="G FAV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3228" y="2001184"/>
              <a:ext cx="426131" cy="426131"/>
            </a:xfrm>
            <a:prstGeom prst="rect">
              <a:avLst/>
            </a:prstGeom>
            <a:noFill/>
          </p:spPr>
        </p:pic>
        <p:sp>
          <p:nvSpPr>
            <p:cNvPr id="65" name="Rectangle 64"/>
            <p:cNvSpPr/>
            <p:nvPr/>
          </p:nvSpPr>
          <p:spPr>
            <a:xfrm>
              <a:off x="6894184" y="2436081"/>
              <a:ext cx="5181144" cy="2168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2006  2h 28m  Adventure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Hction Thriller   by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www.rapivideo.com  arran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10981708" y="2080659"/>
              <a:ext cx="379086" cy="254932"/>
              <a:chOff x="5538431" y="2919456"/>
              <a:chExt cx="379086" cy="254932"/>
            </a:xfrm>
          </p:grpSpPr>
          <p:sp>
            <p:nvSpPr>
              <p:cNvPr id="71" name="SEARCH GLASS"/>
              <p:cNvSpPr/>
              <p:nvPr/>
            </p:nvSpPr>
            <p:spPr>
              <a:xfrm>
                <a:off x="5538431" y="2920120"/>
                <a:ext cx="379085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SEARCH GLASS"/>
              <p:cNvSpPr/>
              <p:nvPr/>
            </p:nvSpPr>
            <p:spPr>
              <a:xfrm>
                <a:off x="5706948" y="2920120"/>
                <a:ext cx="210569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SEARCH GLASS"/>
              <p:cNvSpPr/>
              <p:nvPr/>
            </p:nvSpPr>
            <p:spPr>
              <a:xfrm>
                <a:off x="5806252" y="2919456"/>
                <a:ext cx="111264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6894184" y="115859"/>
            <a:ext cx="5189783" cy="1174718"/>
            <a:chOff x="6894184" y="115859"/>
            <a:chExt cx="5189783" cy="1174718"/>
          </a:xfrm>
        </p:grpSpPr>
        <p:sp>
          <p:nvSpPr>
            <p:cNvPr id="86" name="background"/>
            <p:cNvSpPr>
              <a:spLocks noChangeAspect="1"/>
            </p:cNvSpPr>
            <p:nvPr/>
          </p:nvSpPr>
          <p:spPr>
            <a:xfrm>
              <a:off x="6899967" y="115859"/>
              <a:ext cx="5184000" cy="1172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nivers 57 Condensed" panose="020B0606020202060204" pitchFamily="34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6899077" y="287633"/>
              <a:ext cx="4498637" cy="254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Harry Potter and The Deathly 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Hallows  test arrange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88" name="G FAV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3228" y="203709"/>
              <a:ext cx="426131" cy="426131"/>
            </a:xfrm>
            <a:prstGeom prst="rect">
              <a:avLst/>
            </a:prstGeom>
            <a:noFill/>
          </p:spPr>
        </p:pic>
        <p:sp>
          <p:nvSpPr>
            <p:cNvPr id="89" name="Rectangle 88"/>
            <p:cNvSpPr/>
            <p:nvPr/>
          </p:nvSpPr>
          <p:spPr>
            <a:xfrm>
              <a:off x="6894184" y="638606"/>
              <a:ext cx="5181144" cy="2168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Sept 3 1989   by 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www.rapivideo.com</a:t>
              </a:r>
            </a:p>
          </p:txBody>
        </p:sp>
        <p:grpSp>
          <p:nvGrpSpPr>
            <p:cNvPr id="94" name="Group 93"/>
            <p:cNvGrpSpPr/>
            <p:nvPr/>
          </p:nvGrpSpPr>
          <p:grpSpPr>
            <a:xfrm>
              <a:off x="10927003" y="314444"/>
              <a:ext cx="379086" cy="254932"/>
              <a:chOff x="5538431" y="2919456"/>
              <a:chExt cx="379086" cy="254932"/>
            </a:xfrm>
          </p:grpSpPr>
          <p:sp>
            <p:nvSpPr>
              <p:cNvPr id="95" name="SEARCH GLASS"/>
              <p:cNvSpPr/>
              <p:nvPr/>
            </p:nvSpPr>
            <p:spPr>
              <a:xfrm>
                <a:off x="5538431" y="2920120"/>
                <a:ext cx="379085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SEARCH GLASS"/>
              <p:cNvSpPr/>
              <p:nvPr/>
            </p:nvSpPr>
            <p:spPr>
              <a:xfrm>
                <a:off x="5706948" y="2920120"/>
                <a:ext cx="210569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7" name="SEARCH GLASS"/>
              <p:cNvSpPr/>
              <p:nvPr/>
            </p:nvSpPr>
            <p:spPr>
              <a:xfrm>
                <a:off x="5806252" y="2919456"/>
                <a:ext cx="111264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1" name="Group 100"/>
            <p:cNvGrpSpPr/>
            <p:nvPr/>
          </p:nvGrpSpPr>
          <p:grpSpPr>
            <a:xfrm>
              <a:off x="8052225" y="858577"/>
              <a:ext cx="3014844" cy="432000"/>
              <a:chOff x="127795" y="1789261"/>
              <a:chExt cx="3014844" cy="432000"/>
            </a:xfrm>
          </p:grpSpPr>
          <p:pic>
            <p:nvPicPr>
              <p:cNvPr id="102" name="Picture 10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4763" y="1906595"/>
                <a:ext cx="326298" cy="216000"/>
              </a:xfrm>
              <a:prstGeom prst="rect">
                <a:avLst/>
              </a:prstGeom>
              <a:noFill/>
            </p:spPr>
          </p:pic>
          <p:grpSp>
            <p:nvGrpSpPr>
              <p:cNvPr id="103" name="Group 102"/>
              <p:cNvGrpSpPr/>
              <p:nvPr/>
            </p:nvGrpSpPr>
            <p:grpSpPr>
              <a:xfrm>
                <a:off x="127795" y="1789261"/>
                <a:ext cx="3014844" cy="432000"/>
                <a:chOff x="127795" y="1789261"/>
                <a:chExt cx="3014844" cy="432000"/>
              </a:xfrm>
            </p:grpSpPr>
            <p:sp>
              <p:nvSpPr>
                <p:cNvPr id="104" name="Rectangle 103"/>
                <p:cNvSpPr/>
                <p:nvPr/>
              </p:nvSpPr>
              <p:spPr>
                <a:xfrm>
                  <a:off x="127795" y="1789261"/>
                  <a:ext cx="1530767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36000" rIns="72000" bIns="36000" rtlCol="0" anchor="ctr" anchorCtr="0">
                  <a:no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85000"/>
                        </a:schemeClr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Arial Unicode MS" panose="020B0604020202020204" pitchFamily="34" charset="-128"/>
                    </a:rPr>
                    <a:t>Season 1   </a:t>
                  </a:r>
                  <a:endParaRPr lang="en-US" dirty="0">
                    <a:solidFill>
                      <a:schemeClr val="bg1">
                        <a:lumMod val="8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Arial Unicode MS" panose="020B0604020202020204" pitchFamily="34" charset="-128"/>
                  </a:endParaRPr>
                </a:p>
              </p:txBody>
            </p:sp>
            <p:grpSp>
              <p:nvGrpSpPr>
                <p:cNvPr id="105" name="Group 104"/>
                <p:cNvGrpSpPr/>
                <p:nvPr/>
              </p:nvGrpSpPr>
              <p:grpSpPr>
                <a:xfrm>
                  <a:off x="1666922" y="1789261"/>
                  <a:ext cx="1475717" cy="432000"/>
                  <a:chOff x="2115846" y="5173983"/>
                  <a:chExt cx="1475717" cy="432000"/>
                </a:xfrm>
              </p:grpSpPr>
              <p:sp>
                <p:nvSpPr>
                  <p:cNvPr id="106" name="Rectangle 105"/>
                  <p:cNvSpPr/>
                  <p:nvPr/>
                </p:nvSpPr>
                <p:spPr>
                  <a:xfrm>
                    <a:off x="2115846" y="5173983"/>
                    <a:ext cx="1475717" cy="43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tIns="36000" rIns="72000" bIns="36000" rtlCol="0" anchor="ctr" anchorCtr="0">
                    <a:noAutofit/>
                  </a:bodyPr>
                  <a:lstStyle/>
                  <a:p>
                    <a:r>
                      <a:rPr lang="en-US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Arial Unicode MS" panose="020B0604020202020204" pitchFamily="34" charset="-128"/>
                      </a:rPr>
                      <a:t>Episode 1</a:t>
                    </a:r>
                    <a: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Arial Unicode MS" panose="020B0604020202020204" pitchFamily="34" charset="-128"/>
                      </a:rPr>
                      <a:t>   </a:t>
                    </a:r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Arial Unicode MS" panose="020B0604020202020204" pitchFamily="34" charset="-128"/>
                    </a:endParaRPr>
                  </a:p>
                </p:txBody>
              </p:sp>
              <p:pic>
                <p:nvPicPr>
                  <p:cNvPr id="107" name="Picture 106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167764" y="5291317"/>
                    <a:ext cx="326298" cy="216000"/>
                  </a:xfrm>
                  <a:prstGeom prst="rect">
                    <a:avLst/>
                  </a:prstGeom>
                  <a:noFill/>
                </p:spPr>
              </p:pic>
            </p:grpSp>
          </p:grpSp>
        </p:grpSp>
      </p:grpSp>
      <p:grpSp>
        <p:nvGrpSpPr>
          <p:cNvPr id="5" name="Group 4"/>
          <p:cNvGrpSpPr/>
          <p:nvPr/>
        </p:nvGrpSpPr>
        <p:grpSpPr>
          <a:xfrm>
            <a:off x="6891633" y="3376196"/>
            <a:ext cx="5189783" cy="1181689"/>
            <a:chOff x="6891633" y="3376196"/>
            <a:chExt cx="5189783" cy="1181689"/>
          </a:xfrm>
        </p:grpSpPr>
        <p:sp>
          <p:nvSpPr>
            <p:cNvPr id="109" name="background"/>
            <p:cNvSpPr>
              <a:spLocks noChangeAspect="1"/>
            </p:cNvSpPr>
            <p:nvPr/>
          </p:nvSpPr>
          <p:spPr>
            <a:xfrm>
              <a:off x="6897416" y="3376196"/>
              <a:ext cx="5184000" cy="1172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nivers 57 Condensed" panose="020B0606020202060204" pitchFamily="34" charset="0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896526" y="3547970"/>
              <a:ext cx="4498637" cy="254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Harry Potter and The Deathly 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Hallows  test arrange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11" name="G FAV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677" y="3464046"/>
              <a:ext cx="426131" cy="426131"/>
            </a:xfrm>
            <a:prstGeom prst="rect">
              <a:avLst/>
            </a:prstGeom>
            <a:noFill/>
          </p:spPr>
        </p:pic>
        <p:sp>
          <p:nvSpPr>
            <p:cNvPr id="112" name="Rectangle 111"/>
            <p:cNvSpPr/>
            <p:nvPr/>
          </p:nvSpPr>
          <p:spPr>
            <a:xfrm>
              <a:off x="6891633" y="3898943"/>
              <a:ext cx="5181144" cy="2168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2006  2h 28m  Adventure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Hction Thriller   by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www.rapivideo.com  arran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grpSp>
          <p:nvGrpSpPr>
            <p:cNvPr id="117" name="Group 116"/>
            <p:cNvGrpSpPr/>
            <p:nvPr/>
          </p:nvGrpSpPr>
          <p:grpSpPr>
            <a:xfrm>
              <a:off x="10979157" y="3543521"/>
              <a:ext cx="379086" cy="254932"/>
              <a:chOff x="5538431" y="2919456"/>
              <a:chExt cx="379086" cy="254932"/>
            </a:xfrm>
          </p:grpSpPr>
          <p:sp>
            <p:nvSpPr>
              <p:cNvPr id="118" name="SEARCH GLASS"/>
              <p:cNvSpPr/>
              <p:nvPr/>
            </p:nvSpPr>
            <p:spPr>
              <a:xfrm>
                <a:off x="5538431" y="2920120"/>
                <a:ext cx="379085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" name="SEARCH GLASS"/>
              <p:cNvSpPr/>
              <p:nvPr/>
            </p:nvSpPr>
            <p:spPr>
              <a:xfrm>
                <a:off x="5706948" y="2920120"/>
                <a:ext cx="210569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SEARCH GLASS"/>
              <p:cNvSpPr/>
              <p:nvPr/>
            </p:nvSpPr>
            <p:spPr>
              <a:xfrm>
                <a:off x="5806252" y="2919456"/>
                <a:ext cx="111264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3" name="Group 132"/>
            <p:cNvGrpSpPr/>
            <p:nvPr/>
          </p:nvGrpSpPr>
          <p:grpSpPr>
            <a:xfrm>
              <a:off x="8740914" y="4125885"/>
              <a:ext cx="1475717" cy="432000"/>
              <a:chOff x="2115846" y="5173983"/>
              <a:chExt cx="1475717" cy="432000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134" name="Rectangle 133"/>
              <p:cNvSpPr/>
              <p:nvPr/>
            </p:nvSpPr>
            <p:spPr>
              <a:xfrm>
                <a:off x="2115846" y="5173983"/>
                <a:ext cx="1475717" cy="43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 anchorCtr="0">
                <a:no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8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Arial Unicode MS" panose="020B0604020202020204" pitchFamily="34" charset="-128"/>
                  </a:rPr>
                  <a:t>Part 1   </a:t>
                </a:r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endParaRPr>
              </a:p>
            </p:txBody>
          </p:sp>
          <p:pic>
            <p:nvPicPr>
              <p:cNvPr id="135" name="Picture 13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7764" y="5291317"/>
                <a:ext cx="326298" cy="216000"/>
              </a:xfrm>
              <a:prstGeom prst="rect">
                <a:avLst/>
              </a:prstGeom>
              <a:grpFill/>
            </p:spPr>
          </p:pic>
        </p:grpSp>
      </p:grpSp>
      <p:grpSp>
        <p:nvGrpSpPr>
          <p:cNvPr id="7" name="Group 6"/>
          <p:cNvGrpSpPr/>
          <p:nvPr/>
        </p:nvGrpSpPr>
        <p:grpSpPr>
          <a:xfrm>
            <a:off x="6893294" y="4839533"/>
            <a:ext cx="5189783" cy="1172923"/>
            <a:chOff x="6893294" y="4839533"/>
            <a:chExt cx="5189783" cy="1172923"/>
          </a:xfrm>
        </p:grpSpPr>
        <p:sp>
          <p:nvSpPr>
            <p:cNvPr id="136" name="background"/>
            <p:cNvSpPr>
              <a:spLocks noChangeAspect="1"/>
            </p:cNvSpPr>
            <p:nvPr/>
          </p:nvSpPr>
          <p:spPr>
            <a:xfrm>
              <a:off x="6899077" y="4839533"/>
              <a:ext cx="5184000" cy="1172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nivers 57 Condensed" panose="020B0606020202060204" pitchFamily="34" charset="0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6898187" y="5011307"/>
              <a:ext cx="4498637" cy="254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Harry Potter and The Deathly 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Hallows  test arrange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138" name="G FAV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2338" y="4927383"/>
              <a:ext cx="426131" cy="426131"/>
            </a:xfrm>
            <a:prstGeom prst="rect">
              <a:avLst/>
            </a:prstGeom>
            <a:noFill/>
          </p:spPr>
        </p:pic>
        <p:sp>
          <p:nvSpPr>
            <p:cNvPr id="139" name="Rectangle 138"/>
            <p:cNvSpPr/>
            <p:nvPr/>
          </p:nvSpPr>
          <p:spPr>
            <a:xfrm>
              <a:off x="6893294" y="5362280"/>
              <a:ext cx="5181144" cy="2168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2006  2h 28m  Adventure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Hction Thriller   by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www.rapivideo.com  arran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grpSp>
          <p:nvGrpSpPr>
            <p:cNvPr id="144" name="Group 143"/>
            <p:cNvGrpSpPr/>
            <p:nvPr/>
          </p:nvGrpSpPr>
          <p:grpSpPr>
            <a:xfrm>
              <a:off x="10980818" y="5006858"/>
              <a:ext cx="379086" cy="254932"/>
              <a:chOff x="5538431" y="2919456"/>
              <a:chExt cx="379086" cy="254932"/>
            </a:xfrm>
          </p:grpSpPr>
          <p:sp>
            <p:nvSpPr>
              <p:cNvPr id="145" name="SEARCH GLASS"/>
              <p:cNvSpPr/>
              <p:nvPr/>
            </p:nvSpPr>
            <p:spPr>
              <a:xfrm>
                <a:off x="5538431" y="2920120"/>
                <a:ext cx="379085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SEARCH GLASS"/>
              <p:cNvSpPr/>
              <p:nvPr/>
            </p:nvSpPr>
            <p:spPr>
              <a:xfrm>
                <a:off x="5706948" y="2920120"/>
                <a:ext cx="210569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SEARCH GLASS"/>
              <p:cNvSpPr/>
              <p:nvPr/>
            </p:nvSpPr>
            <p:spPr>
              <a:xfrm>
                <a:off x="5806252" y="2919456"/>
                <a:ext cx="111264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5" name="Rectangle 154"/>
            <p:cNvSpPr/>
            <p:nvPr/>
          </p:nvSpPr>
          <p:spPr>
            <a:xfrm>
              <a:off x="8750901" y="5575234"/>
              <a:ext cx="1475717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 anchorCtr="0">
              <a:noAutofit/>
            </a:bodyPr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Episode 1   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pic>
          <p:nvPicPr>
            <p:cNvPr id="156" name="Picture 15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2819" y="5705244"/>
              <a:ext cx="326298" cy="216000"/>
            </a:xfrm>
            <a:prstGeom prst="rect">
              <a:avLst/>
            </a:prstGeom>
            <a:noFill/>
          </p:spPr>
        </p:pic>
      </p:grpSp>
      <p:grpSp>
        <p:nvGrpSpPr>
          <p:cNvPr id="124" name="Group 123"/>
          <p:cNvGrpSpPr/>
          <p:nvPr/>
        </p:nvGrpSpPr>
        <p:grpSpPr>
          <a:xfrm>
            <a:off x="88363" y="53965"/>
            <a:ext cx="2086473" cy="3489556"/>
            <a:chOff x="8807950" y="2858153"/>
            <a:chExt cx="2086473" cy="3489556"/>
          </a:xfrm>
        </p:grpSpPr>
        <p:sp>
          <p:nvSpPr>
            <p:cNvPr id="125" name="Rectangle 124"/>
            <p:cNvSpPr/>
            <p:nvPr/>
          </p:nvSpPr>
          <p:spPr>
            <a:xfrm>
              <a:off x="8807950" y="2858153"/>
              <a:ext cx="2086473" cy="34895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9089673" y="3284086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1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9089673" y="3734251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2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9089673" y="4190646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3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089673" y="4675778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3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grpSp>
          <p:nvGrpSpPr>
            <p:cNvPr id="130" name="Group 129"/>
            <p:cNvGrpSpPr/>
            <p:nvPr/>
          </p:nvGrpSpPr>
          <p:grpSpPr>
            <a:xfrm>
              <a:off x="9635186" y="5632701"/>
              <a:ext cx="432000" cy="432000"/>
              <a:chOff x="9604554" y="5520897"/>
              <a:chExt cx="432000" cy="432000"/>
            </a:xfrm>
          </p:grpSpPr>
          <p:sp>
            <p:nvSpPr>
              <p:cNvPr id="132" name="Oval 131"/>
              <p:cNvSpPr/>
              <p:nvPr/>
            </p:nvSpPr>
            <p:spPr>
              <a:xfrm>
                <a:off x="9604554" y="5520897"/>
                <a:ext cx="432000" cy="43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1" name="Group 150"/>
              <p:cNvGrpSpPr/>
              <p:nvPr/>
            </p:nvGrpSpPr>
            <p:grpSpPr>
              <a:xfrm>
                <a:off x="9712554" y="5628897"/>
                <a:ext cx="216000" cy="216000"/>
                <a:chOff x="9690636" y="5628896"/>
                <a:chExt cx="216000" cy="216000"/>
              </a:xfrm>
            </p:grpSpPr>
            <p:cxnSp>
              <p:nvCxnSpPr>
                <p:cNvPr id="152" name="Straight Connector 151"/>
                <p:cNvCxnSpPr/>
                <p:nvPr/>
              </p:nvCxnSpPr>
              <p:spPr>
                <a:xfrm rot="2700000">
                  <a:off x="9690637" y="5736896"/>
                  <a:ext cx="21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/>
                <p:cNvCxnSpPr/>
                <p:nvPr/>
              </p:nvCxnSpPr>
              <p:spPr>
                <a:xfrm rot="-2700000">
                  <a:off x="9690636" y="5736897"/>
                  <a:ext cx="21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58" name="Rectangle 157"/>
          <p:cNvSpPr/>
          <p:nvPr/>
        </p:nvSpPr>
        <p:spPr>
          <a:xfrm>
            <a:off x="88363" y="4459219"/>
            <a:ext cx="2086473" cy="34895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al Unicode MS" panose="020B0604020202020204" pitchFamily="34" charset="-128"/>
            </a:endParaRPr>
          </a:p>
        </p:txBody>
      </p:sp>
      <p:grpSp>
        <p:nvGrpSpPr>
          <p:cNvPr id="163" name="Group 162"/>
          <p:cNvGrpSpPr/>
          <p:nvPr/>
        </p:nvGrpSpPr>
        <p:grpSpPr>
          <a:xfrm>
            <a:off x="915599" y="7187233"/>
            <a:ext cx="432000" cy="432000"/>
            <a:chOff x="9604554" y="5520897"/>
            <a:chExt cx="432000" cy="432000"/>
          </a:xfrm>
        </p:grpSpPr>
        <p:sp>
          <p:nvSpPr>
            <p:cNvPr id="164" name="Oval 163"/>
            <p:cNvSpPr/>
            <p:nvPr/>
          </p:nvSpPr>
          <p:spPr>
            <a:xfrm>
              <a:off x="9604554" y="5520897"/>
              <a:ext cx="432000" cy="43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9712554" y="5628897"/>
              <a:ext cx="216000" cy="216000"/>
              <a:chOff x="9690636" y="5628896"/>
              <a:chExt cx="216000" cy="216000"/>
            </a:xfrm>
          </p:grpSpPr>
          <p:cxnSp>
            <p:nvCxnSpPr>
              <p:cNvPr id="166" name="Straight Connector 165"/>
              <p:cNvCxnSpPr/>
              <p:nvPr/>
            </p:nvCxnSpPr>
            <p:spPr>
              <a:xfrm rot="2700000">
                <a:off x="9690637" y="5736896"/>
                <a:ext cx="21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 rot="-2700000">
                <a:off x="9690636" y="5736897"/>
                <a:ext cx="21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oup 5"/>
          <p:cNvGrpSpPr/>
          <p:nvPr/>
        </p:nvGrpSpPr>
        <p:grpSpPr>
          <a:xfrm>
            <a:off x="229225" y="4860413"/>
            <a:ext cx="1663887" cy="1823692"/>
            <a:chOff x="718029" y="4434235"/>
            <a:chExt cx="1663887" cy="1823692"/>
          </a:xfrm>
        </p:grpSpPr>
        <p:sp>
          <p:nvSpPr>
            <p:cNvPr id="159" name="Rectangle 158"/>
            <p:cNvSpPr/>
            <p:nvPr/>
          </p:nvSpPr>
          <p:spPr>
            <a:xfrm>
              <a:off x="718030" y="4434235"/>
              <a:ext cx="166388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Episode 1 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  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718029" y="4884400"/>
              <a:ext cx="1663887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Episode 2  </a:t>
              </a:r>
              <a:r>
                <a:rPr lang="en-US" sz="1400" dirty="0" smtClean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 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718029" y="5340795"/>
              <a:ext cx="1663887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da-DK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Episode 1  </a:t>
              </a:r>
              <a:r>
                <a:rPr lang="da-DK" sz="1400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  </a:t>
              </a: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18029" y="5825927"/>
              <a:ext cx="1663887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Episode 1  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  </a:t>
              </a:r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754602" y="4825019"/>
              <a:ext cx="936000" cy="0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8" name="Rectangle 167"/>
          <p:cNvSpPr/>
          <p:nvPr/>
        </p:nvSpPr>
        <p:spPr>
          <a:xfrm>
            <a:off x="3405173" y="4454195"/>
            <a:ext cx="3097006" cy="34895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al Unicode MS" panose="020B0604020202020204" pitchFamily="34" charset="-128"/>
            </a:endParaRPr>
          </a:p>
        </p:txBody>
      </p:sp>
      <p:grpSp>
        <p:nvGrpSpPr>
          <p:cNvPr id="169" name="Group 168"/>
          <p:cNvGrpSpPr/>
          <p:nvPr/>
        </p:nvGrpSpPr>
        <p:grpSpPr>
          <a:xfrm>
            <a:off x="4737675" y="7187233"/>
            <a:ext cx="432000" cy="432000"/>
            <a:chOff x="9604554" y="5520897"/>
            <a:chExt cx="432000" cy="432000"/>
          </a:xfrm>
        </p:grpSpPr>
        <p:sp>
          <p:nvSpPr>
            <p:cNvPr id="170" name="Oval 169"/>
            <p:cNvSpPr/>
            <p:nvPr/>
          </p:nvSpPr>
          <p:spPr>
            <a:xfrm>
              <a:off x="9604554" y="5520897"/>
              <a:ext cx="432000" cy="432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1" name="Group 170"/>
            <p:cNvGrpSpPr/>
            <p:nvPr/>
          </p:nvGrpSpPr>
          <p:grpSpPr>
            <a:xfrm>
              <a:off x="9712554" y="5628897"/>
              <a:ext cx="216000" cy="216000"/>
              <a:chOff x="9690636" y="5628896"/>
              <a:chExt cx="216000" cy="216000"/>
            </a:xfrm>
          </p:grpSpPr>
          <p:cxnSp>
            <p:nvCxnSpPr>
              <p:cNvPr id="172" name="Straight Connector 171"/>
              <p:cNvCxnSpPr/>
              <p:nvPr/>
            </p:nvCxnSpPr>
            <p:spPr>
              <a:xfrm rot="2700000">
                <a:off x="9690637" y="5736896"/>
                <a:ext cx="21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 rot="-2700000">
                <a:off x="9690636" y="5736897"/>
                <a:ext cx="2160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4" name="Group 173"/>
          <p:cNvGrpSpPr/>
          <p:nvPr/>
        </p:nvGrpSpPr>
        <p:grpSpPr>
          <a:xfrm>
            <a:off x="3752834" y="4855389"/>
            <a:ext cx="2401684" cy="1823692"/>
            <a:chOff x="718030" y="4434235"/>
            <a:chExt cx="2401684" cy="1823692"/>
          </a:xfrm>
        </p:grpSpPr>
        <p:sp>
          <p:nvSpPr>
            <p:cNvPr id="175" name="Rectangle 174"/>
            <p:cNvSpPr/>
            <p:nvPr/>
          </p:nvSpPr>
          <p:spPr>
            <a:xfrm>
              <a:off x="718030" y="4434235"/>
              <a:ext cx="2401683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Season 1   </a:t>
              </a:r>
              <a:r>
                <a:rPr lang="en-US" sz="1400" dirty="0" smtClean="0">
                  <a:solidFill>
                    <a:prstClr val="white">
                      <a:lumMod val="50000"/>
                    </a:prst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2009 </a:t>
              </a:r>
              <a:r>
                <a:rPr lang="en-US" sz="1400" dirty="0">
                  <a:solidFill>
                    <a:prstClr val="white">
                      <a:lumMod val="50000"/>
                    </a:prst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35 Episodes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718030" y="4884400"/>
              <a:ext cx="2401684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Season 2   </a:t>
              </a:r>
              <a:r>
                <a:rPr lang="en-US" sz="1400" dirty="0" smtClean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2007  29 Episodes</a:t>
              </a:r>
              <a:endParaRPr lang="en-US" sz="1400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718030" y="5340795"/>
              <a:ext cx="2401684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da-DK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Season 3   </a:t>
              </a:r>
              <a:r>
                <a:rPr lang="en-US" sz="1400" dirty="0" smtClean="0">
                  <a:solidFill>
                    <a:prstClr val="white">
                      <a:lumMod val="50000"/>
                    </a:prst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2009 </a:t>
              </a:r>
              <a:r>
                <a:rPr lang="en-US" sz="1400" dirty="0">
                  <a:solidFill>
                    <a:prstClr val="white">
                      <a:lumMod val="50000"/>
                    </a:prst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35 Episodes</a:t>
              </a:r>
              <a:endParaRPr lang="da-DK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718030" y="5825927"/>
              <a:ext cx="2401684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Season 4  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2009 35 Episodes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cxnSp>
          <p:nvCxnSpPr>
            <p:cNvPr id="179" name="Straight Connector 178"/>
            <p:cNvCxnSpPr/>
            <p:nvPr/>
          </p:nvCxnSpPr>
          <p:spPr>
            <a:xfrm>
              <a:off x="754602" y="4825019"/>
              <a:ext cx="864000" cy="0"/>
            </a:xfrm>
            <a:prstGeom prst="line">
              <a:avLst/>
            </a:prstGeom>
            <a:ln w="2222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80" name="Straight Connector 179"/>
          <p:cNvCxnSpPr/>
          <p:nvPr/>
        </p:nvCxnSpPr>
        <p:spPr>
          <a:xfrm>
            <a:off x="447599" y="855503"/>
            <a:ext cx="540000" cy="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354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631490" y="-9126"/>
            <a:ext cx="5184000" cy="9215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0"/>
            <a:ext cx="5184000" cy="103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0" y="1721207"/>
            <a:ext cx="5184000" cy="3170571"/>
          </a:xfrm>
          <a:prstGeom prst="rect">
            <a:avLst/>
          </a:prstGeom>
        </p:spPr>
      </p:pic>
      <p:sp>
        <p:nvSpPr>
          <p:cNvPr id="44" name="Rectangle 43"/>
          <p:cNvSpPr>
            <a:spLocks/>
          </p:cNvSpPr>
          <p:nvPr/>
        </p:nvSpPr>
        <p:spPr>
          <a:xfrm>
            <a:off x="639906" y="1035182"/>
            <a:ext cx="5184000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021612" y="1035182"/>
            <a:ext cx="2420588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SHOWFER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42199" y="1114382"/>
            <a:ext cx="577981" cy="417600"/>
            <a:chOff x="4284049" y="1172832"/>
            <a:chExt cx="577981" cy="417600"/>
          </a:xfrm>
        </p:grpSpPr>
        <p:pic>
          <p:nvPicPr>
            <p:cNvPr id="47" name="SHARE BUTT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6519" y="1214416"/>
              <a:ext cx="427311" cy="316800"/>
            </a:xfrm>
            <a:prstGeom prst="rect">
              <a:avLst/>
            </a:prstGeom>
          </p:spPr>
        </p:pic>
        <p:sp>
          <p:nvSpPr>
            <p:cNvPr id="48" name="SHARE GLASS"/>
            <p:cNvSpPr/>
            <p:nvPr/>
          </p:nvSpPr>
          <p:spPr>
            <a:xfrm>
              <a:off x="4284049" y="1172832"/>
              <a:ext cx="577981" cy="4176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188499" y="1065664"/>
            <a:ext cx="576000" cy="504000"/>
            <a:chOff x="5030349" y="1084359"/>
            <a:chExt cx="576000" cy="504000"/>
          </a:xfrm>
        </p:grpSpPr>
        <p:pic>
          <p:nvPicPr>
            <p:cNvPr id="50" name="SEARCH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950" y="1176574"/>
              <a:ext cx="360000" cy="360000"/>
            </a:xfrm>
            <a:prstGeom prst="rect">
              <a:avLst/>
            </a:prstGeom>
          </p:spPr>
        </p:pic>
        <p:sp>
          <p:nvSpPr>
            <p:cNvPr id="51" name="SEARCH GLASS"/>
            <p:cNvSpPr/>
            <p:nvPr/>
          </p:nvSpPr>
          <p:spPr>
            <a:xfrm>
              <a:off x="5030349" y="1084359"/>
              <a:ext cx="576000" cy="5040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18" y="1114382"/>
            <a:ext cx="468169" cy="4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9" y="6160648"/>
            <a:ext cx="1699200" cy="254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98" y="6160648"/>
            <a:ext cx="1699200" cy="254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7" y="6160648"/>
            <a:ext cx="1699200" cy="2548800"/>
          </a:xfrm>
          <a:prstGeom prst="rect">
            <a:avLst/>
          </a:prstGeom>
        </p:spPr>
      </p:pic>
      <p:sp>
        <p:nvSpPr>
          <p:cNvPr id="63" name="SEARCH GLASS"/>
          <p:cNvSpPr/>
          <p:nvPr/>
        </p:nvSpPr>
        <p:spPr>
          <a:xfrm>
            <a:off x="700904" y="1105795"/>
            <a:ext cx="574409" cy="496162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6119" y="-5397"/>
            <a:ext cx="3805881" cy="6119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FINAL TV SERIES</a:t>
            </a:r>
            <a:endParaRPr lang="en-US" sz="32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625707" y="4979318"/>
            <a:ext cx="5189783" cy="1174718"/>
            <a:chOff x="6894184" y="115859"/>
            <a:chExt cx="5189783" cy="1174718"/>
          </a:xfrm>
        </p:grpSpPr>
        <p:sp>
          <p:nvSpPr>
            <p:cNvPr id="58" name="background"/>
            <p:cNvSpPr>
              <a:spLocks noChangeAspect="1"/>
            </p:cNvSpPr>
            <p:nvPr/>
          </p:nvSpPr>
          <p:spPr>
            <a:xfrm>
              <a:off x="6899967" y="115859"/>
              <a:ext cx="5184000" cy="1172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nivers 57 Condensed" panose="020B0606020202060204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899077" y="287633"/>
              <a:ext cx="4498637" cy="254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Harry Potter and The Deathly 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Hallows  test arrange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60" name="G FAV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3228" y="203709"/>
              <a:ext cx="426131" cy="426131"/>
            </a:xfrm>
            <a:prstGeom prst="rect">
              <a:avLst/>
            </a:prstGeom>
            <a:noFill/>
          </p:spPr>
        </p:pic>
        <p:sp>
          <p:nvSpPr>
            <p:cNvPr id="64" name="Rectangle 63"/>
            <p:cNvSpPr/>
            <p:nvPr/>
          </p:nvSpPr>
          <p:spPr>
            <a:xfrm>
              <a:off x="6894184" y="638606"/>
              <a:ext cx="5181144" cy="2168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Sept 3 1989   by 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www.rapivideo.com</a:t>
              </a: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10927003" y="314444"/>
              <a:ext cx="379086" cy="254932"/>
              <a:chOff x="5538431" y="2919456"/>
              <a:chExt cx="379086" cy="254932"/>
            </a:xfrm>
          </p:grpSpPr>
          <p:sp>
            <p:nvSpPr>
              <p:cNvPr id="80" name="SEARCH GLASS"/>
              <p:cNvSpPr/>
              <p:nvPr/>
            </p:nvSpPr>
            <p:spPr>
              <a:xfrm>
                <a:off x="5538431" y="2920120"/>
                <a:ext cx="379085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SEARCH GLASS"/>
              <p:cNvSpPr/>
              <p:nvPr/>
            </p:nvSpPr>
            <p:spPr>
              <a:xfrm>
                <a:off x="5706948" y="2920120"/>
                <a:ext cx="210569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SEARCH GLASS"/>
              <p:cNvSpPr/>
              <p:nvPr/>
            </p:nvSpPr>
            <p:spPr>
              <a:xfrm>
                <a:off x="5806252" y="2919456"/>
                <a:ext cx="111264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3" name="Group 72"/>
            <p:cNvGrpSpPr/>
            <p:nvPr/>
          </p:nvGrpSpPr>
          <p:grpSpPr>
            <a:xfrm>
              <a:off x="8052225" y="858577"/>
              <a:ext cx="3014844" cy="432000"/>
              <a:chOff x="127795" y="1789261"/>
              <a:chExt cx="3014844" cy="432000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34763" y="1906595"/>
                <a:ext cx="326298" cy="216000"/>
              </a:xfrm>
              <a:prstGeom prst="rect">
                <a:avLst/>
              </a:prstGeom>
              <a:noFill/>
            </p:spPr>
          </p:pic>
          <p:grpSp>
            <p:nvGrpSpPr>
              <p:cNvPr id="75" name="Group 74"/>
              <p:cNvGrpSpPr/>
              <p:nvPr/>
            </p:nvGrpSpPr>
            <p:grpSpPr>
              <a:xfrm>
                <a:off x="127795" y="1789261"/>
                <a:ext cx="3014844" cy="432000"/>
                <a:chOff x="127795" y="1789261"/>
                <a:chExt cx="3014844" cy="432000"/>
              </a:xfrm>
            </p:grpSpPr>
            <p:sp>
              <p:nvSpPr>
                <p:cNvPr id="76" name="Rectangle 75"/>
                <p:cNvSpPr/>
                <p:nvPr/>
              </p:nvSpPr>
              <p:spPr>
                <a:xfrm>
                  <a:off x="127795" y="1789261"/>
                  <a:ext cx="1530767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144000" tIns="36000" rIns="72000" bIns="36000" rtlCol="0" anchor="ctr" anchorCtr="0">
                  <a:noAutofit/>
                </a:bodyPr>
                <a:lstStyle/>
                <a:p>
                  <a:r>
                    <a:rPr lang="en-US" dirty="0" smtClean="0">
                      <a:solidFill>
                        <a:schemeClr val="bg1">
                          <a:lumMod val="85000"/>
                        </a:schemeClr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Arial Unicode MS" panose="020B0604020202020204" pitchFamily="34" charset="-128"/>
                    </a:rPr>
                    <a:t>Season 1   </a:t>
                  </a:r>
                  <a:endParaRPr lang="en-US" dirty="0">
                    <a:solidFill>
                      <a:schemeClr val="bg1">
                        <a:lumMod val="8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Arial Unicode MS" panose="020B0604020202020204" pitchFamily="34" charset="-128"/>
                  </a:endParaRPr>
                </a:p>
              </p:txBody>
            </p:sp>
            <p:grpSp>
              <p:nvGrpSpPr>
                <p:cNvPr id="77" name="Group 76"/>
                <p:cNvGrpSpPr/>
                <p:nvPr/>
              </p:nvGrpSpPr>
              <p:grpSpPr>
                <a:xfrm>
                  <a:off x="1666922" y="1789261"/>
                  <a:ext cx="1475717" cy="432000"/>
                  <a:chOff x="2115846" y="5173983"/>
                  <a:chExt cx="1475717" cy="432000"/>
                </a:xfrm>
              </p:grpSpPr>
              <p:sp>
                <p:nvSpPr>
                  <p:cNvPr id="78" name="Rectangle 77"/>
                  <p:cNvSpPr/>
                  <p:nvPr/>
                </p:nvSpPr>
                <p:spPr>
                  <a:xfrm>
                    <a:off x="2115846" y="5173983"/>
                    <a:ext cx="1475717" cy="4320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72000" tIns="36000" rIns="72000" bIns="36000" rtlCol="0" anchor="ctr" anchorCtr="0">
                    <a:noAutofit/>
                  </a:bodyPr>
                  <a:lstStyle/>
                  <a:p>
                    <a:r>
                      <a:rPr lang="en-US" dirty="0" smtClean="0">
                        <a:solidFill>
                          <a:schemeClr val="bg1">
                            <a:lumMod val="85000"/>
                          </a:schemeClr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Arial Unicode MS" panose="020B0604020202020204" pitchFamily="34" charset="-128"/>
                      </a:rPr>
                      <a:t>Episode 1</a:t>
                    </a:r>
                    <a:r>
                      <a:rPr lang="en-US" dirty="0" smtClean="0">
                        <a:solidFill>
                          <a:schemeClr val="bg1">
                            <a:lumMod val="65000"/>
                          </a:schemeClr>
                        </a:solidFill>
                        <a:latin typeface="Roboto Condensed" panose="02000000000000000000" pitchFamily="2" charset="0"/>
                        <a:ea typeface="Roboto Condensed" panose="02000000000000000000" pitchFamily="2" charset="0"/>
                        <a:cs typeface="Arial Unicode MS" panose="020B0604020202020204" pitchFamily="34" charset="-128"/>
                      </a:rPr>
                      <a:t>   </a:t>
                    </a:r>
                    <a:endParaRPr lang="en-US" dirty="0">
                      <a:solidFill>
                        <a:schemeClr val="bg1">
                          <a:lumMod val="65000"/>
                        </a:schemeClr>
                      </a:solidFill>
                      <a:latin typeface="Roboto Condensed" panose="02000000000000000000" pitchFamily="2" charset="0"/>
                      <a:ea typeface="Roboto Condensed" panose="02000000000000000000" pitchFamily="2" charset="0"/>
                      <a:cs typeface="Arial Unicode MS" panose="020B0604020202020204" pitchFamily="34" charset="-128"/>
                    </a:endParaRPr>
                  </a:p>
                </p:txBody>
              </p:sp>
              <p:pic>
                <p:nvPicPr>
                  <p:cNvPr id="79" name="Picture 78"/>
                  <p:cNvPicPr>
                    <a:picLocks noChangeAspect="1"/>
                  </p:cNvPicPr>
                  <p:nvPr/>
                </p:nvPicPr>
                <p:blipFill>
                  <a:blip r:embed="rId11"/>
                  <a:stretch>
                    <a:fillRect/>
                  </a:stretch>
                </p:blipFill>
                <p:spPr>
                  <a:xfrm>
                    <a:off x="3167764" y="5291317"/>
                    <a:ext cx="326298" cy="216000"/>
                  </a:xfrm>
                  <a:prstGeom prst="rect">
                    <a:avLst/>
                  </a:prstGeom>
                  <a:noFill/>
                </p:spPr>
              </p:pic>
            </p:grpSp>
          </p:grpSp>
        </p:grpSp>
      </p:grpSp>
    </p:spTree>
    <p:extLst>
      <p:ext uri="{BB962C8B-B14F-4D97-AF65-F5344CB8AC3E}">
        <p14:creationId xmlns:p14="http://schemas.microsoft.com/office/powerpoint/2010/main" val="368838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631490" y="-9126"/>
            <a:ext cx="5184000" cy="9215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0"/>
            <a:ext cx="5184000" cy="103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0" y="1721207"/>
            <a:ext cx="5184000" cy="3170571"/>
          </a:xfrm>
          <a:prstGeom prst="rect">
            <a:avLst/>
          </a:prstGeom>
        </p:spPr>
      </p:pic>
      <p:sp>
        <p:nvSpPr>
          <p:cNvPr id="44" name="Rectangle 43"/>
          <p:cNvSpPr>
            <a:spLocks/>
          </p:cNvSpPr>
          <p:nvPr/>
        </p:nvSpPr>
        <p:spPr>
          <a:xfrm>
            <a:off x="639906" y="1035182"/>
            <a:ext cx="5184000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021612" y="1035182"/>
            <a:ext cx="2420588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SHOWFER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42199" y="1114382"/>
            <a:ext cx="577981" cy="417600"/>
            <a:chOff x="4284049" y="1172832"/>
            <a:chExt cx="577981" cy="417600"/>
          </a:xfrm>
        </p:grpSpPr>
        <p:pic>
          <p:nvPicPr>
            <p:cNvPr id="47" name="SHARE BUTT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6519" y="1214416"/>
              <a:ext cx="427311" cy="316800"/>
            </a:xfrm>
            <a:prstGeom prst="rect">
              <a:avLst/>
            </a:prstGeom>
          </p:spPr>
        </p:pic>
        <p:sp>
          <p:nvSpPr>
            <p:cNvPr id="48" name="SHARE GLASS"/>
            <p:cNvSpPr/>
            <p:nvPr/>
          </p:nvSpPr>
          <p:spPr>
            <a:xfrm>
              <a:off x="4284049" y="1172832"/>
              <a:ext cx="577981" cy="4176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188499" y="1065664"/>
            <a:ext cx="576000" cy="504000"/>
            <a:chOff x="5030349" y="1084359"/>
            <a:chExt cx="576000" cy="504000"/>
          </a:xfrm>
        </p:grpSpPr>
        <p:pic>
          <p:nvPicPr>
            <p:cNvPr id="50" name="SEARCH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950" y="1176574"/>
              <a:ext cx="360000" cy="360000"/>
            </a:xfrm>
            <a:prstGeom prst="rect">
              <a:avLst/>
            </a:prstGeom>
          </p:spPr>
        </p:pic>
        <p:sp>
          <p:nvSpPr>
            <p:cNvPr id="51" name="SEARCH GLASS"/>
            <p:cNvSpPr/>
            <p:nvPr/>
          </p:nvSpPr>
          <p:spPr>
            <a:xfrm>
              <a:off x="5030349" y="1084359"/>
              <a:ext cx="576000" cy="5040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18" y="1114382"/>
            <a:ext cx="468169" cy="4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9" y="6160648"/>
            <a:ext cx="1699200" cy="254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98" y="6160648"/>
            <a:ext cx="1699200" cy="254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7" y="6160648"/>
            <a:ext cx="1699200" cy="2548800"/>
          </a:xfrm>
          <a:prstGeom prst="rect">
            <a:avLst/>
          </a:prstGeom>
        </p:spPr>
      </p:pic>
      <p:sp>
        <p:nvSpPr>
          <p:cNvPr id="63" name="SEARCH GLASS"/>
          <p:cNvSpPr/>
          <p:nvPr/>
        </p:nvSpPr>
        <p:spPr>
          <a:xfrm>
            <a:off x="700904" y="1105795"/>
            <a:ext cx="574409" cy="496162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625707" y="4982396"/>
            <a:ext cx="5189783" cy="1172923"/>
            <a:chOff x="6894184" y="1913334"/>
            <a:chExt cx="5189783" cy="1172923"/>
          </a:xfrm>
        </p:grpSpPr>
        <p:sp>
          <p:nvSpPr>
            <p:cNvPr id="40" name="background"/>
            <p:cNvSpPr>
              <a:spLocks noChangeAspect="1"/>
            </p:cNvSpPr>
            <p:nvPr/>
          </p:nvSpPr>
          <p:spPr>
            <a:xfrm>
              <a:off x="6899967" y="1913334"/>
              <a:ext cx="5184000" cy="1172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nivers 57 Condensed" panose="020B0606020202060204" pitchFamily="34" charset="0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899077" y="2085108"/>
              <a:ext cx="4498637" cy="254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Harry Potter and The Deathly 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Hallows  test arrange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42" name="G FAV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3228" y="2001184"/>
              <a:ext cx="426131" cy="426131"/>
            </a:xfrm>
            <a:prstGeom prst="rect">
              <a:avLst/>
            </a:prstGeom>
            <a:noFill/>
          </p:spPr>
        </p:pic>
        <p:sp>
          <p:nvSpPr>
            <p:cNvPr id="43" name="Rectangle 42"/>
            <p:cNvSpPr/>
            <p:nvPr/>
          </p:nvSpPr>
          <p:spPr>
            <a:xfrm>
              <a:off x="6894184" y="2436081"/>
              <a:ext cx="5181144" cy="2168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2006  2h 28m  Adventure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Hction Thriller   by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www.rapivideo.com  arran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0981708" y="2080659"/>
              <a:ext cx="379086" cy="254932"/>
              <a:chOff x="5538431" y="2919456"/>
              <a:chExt cx="379086" cy="254932"/>
            </a:xfrm>
          </p:grpSpPr>
          <p:sp>
            <p:nvSpPr>
              <p:cNvPr id="56" name="SEARCH GLASS"/>
              <p:cNvSpPr/>
              <p:nvPr/>
            </p:nvSpPr>
            <p:spPr>
              <a:xfrm>
                <a:off x="5538431" y="2920120"/>
                <a:ext cx="379085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SEARCH GLASS"/>
              <p:cNvSpPr/>
              <p:nvPr/>
            </p:nvSpPr>
            <p:spPr>
              <a:xfrm>
                <a:off x="5706948" y="2920120"/>
                <a:ext cx="210569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SEARCH GLASS"/>
              <p:cNvSpPr/>
              <p:nvPr/>
            </p:nvSpPr>
            <p:spPr>
              <a:xfrm>
                <a:off x="5806252" y="2919456"/>
                <a:ext cx="111264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65" name="Rectangle 64"/>
          <p:cNvSpPr/>
          <p:nvPr/>
        </p:nvSpPr>
        <p:spPr>
          <a:xfrm>
            <a:off x="8386119" y="-5397"/>
            <a:ext cx="3805881" cy="6119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FINAL MOVIES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3119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631490" y="-9126"/>
            <a:ext cx="5184000" cy="9215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0"/>
            <a:ext cx="5184000" cy="103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0" y="1721207"/>
            <a:ext cx="5184000" cy="3170571"/>
          </a:xfrm>
          <a:prstGeom prst="rect">
            <a:avLst/>
          </a:prstGeom>
        </p:spPr>
      </p:pic>
      <p:sp>
        <p:nvSpPr>
          <p:cNvPr id="44" name="Rectangle 43"/>
          <p:cNvSpPr>
            <a:spLocks/>
          </p:cNvSpPr>
          <p:nvPr/>
        </p:nvSpPr>
        <p:spPr>
          <a:xfrm>
            <a:off x="639906" y="1035182"/>
            <a:ext cx="5184000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021612" y="1035182"/>
            <a:ext cx="2420588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SHOWFER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42199" y="1114382"/>
            <a:ext cx="577981" cy="417600"/>
            <a:chOff x="4284049" y="1172832"/>
            <a:chExt cx="577981" cy="417600"/>
          </a:xfrm>
        </p:grpSpPr>
        <p:pic>
          <p:nvPicPr>
            <p:cNvPr id="47" name="SHARE BUTT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6519" y="1214416"/>
              <a:ext cx="427311" cy="316800"/>
            </a:xfrm>
            <a:prstGeom prst="rect">
              <a:avLst/>
            </a:prstGeom>
          </p:spPr>
        </p:pic>
        <p:sp>
          <p:nvSpPr>
            <p:cNvPr id="48" name="SHARE GLASS"/>
            <p:cNvSpPr/>
            <p:nvPr/>
          </p:nvSpPr>
          <p:spPr>
            <a:xfrm>
              <a:off x="4284049" y="1172832"/>
              <a:ext cx="577981" cy="4176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188499" y="1065664"/>
            <a:ext cx="576000" cy="504000"/>
            <a:chOff x="5030349" y="1084359"/>
            <a:chExt cx="576000" cy="504000"/>
          </a:xfrm>
        </p:grpSpPr>
        <p:pic>
          <p:nvPicPr>
            <p:cNvPr id="50" name="SEARCH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950" y="1176574"/>
              <a:ext cx="360000" cy="360000"/>
            </a:xfrm>
            <a:prstGeom prst="rect">
              <a:avLst/>
            </a:prstGeom>
          </p:spPr>
        </p:pic>
        <p:sp>
          <p:nvSpPr>
            <p:cNvPr id="51" name="SEARCH GLASS"/>
            <p:cNvSpPr/>
            <p:nvPr/>
          </p:nvSpPr>
          <p:spPr>
            <a:xfrm>
              <a:off x="5030349" y="1084359"/>
              <a:ext cx="576000" cy="5040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18" y="1114382"/>
            <a:ext cx="468169" cy="4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9" y="6160648"/>
            <a:ext cx="1699200" cy="254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98" y="6160648"/>
            <a:ext cx="1699200" cy="254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7" y="6160648"/>
            <a:ext cx="1699200" cy="2548800"/>
          </a:xfrm>
          <a:prstGeom prst="rect">
            <a:avLst/>
          </a:prstGeom>
        </p:spPr>
      </p:pic>
      <p:sp>
        <p:nvSpPr>
          <p:cNvPr id="63" name="SEARCH GLASS"/>
          <p:cNvSpPr/>
          <p:nvPr/>
        </p:nvSpPr>
        <p:spPr>
          <a:xfrm>
            <a:off x="700904" y="1105795"/>
            <a:ext cx="574409" cy="496162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6119" y="-5397"/>
            <a:ext cx="3805881" cy="6119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FINAL MP MOVIES</a:t>
            </a:r>
            <a:endParaRPr lang="en-US" sz="32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8807950" y="2858153"/>
            <a:ext cx="2086473" cy="3489556"/>
            <a:chOff x="8807950" y="2858153"/>
            <a:chExt cx="2086473" cy="3489556"/>
          </a:xfrm>
        </p:grpSpPr>
        <p:sp>
          <p:nvSpPr>
            <p:cNvPr id="86" name="Rectangle 85"/>
            <p:cNvSpPr/>
            <p:nvPr/>
          </p:nvSpPr>
          <p:spPr>
            <a:xfrm>
              <a:off x="8807950" y="2858153"/>
              <a:ext cx="2086473" cy="34895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9673" y="3284086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1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089673" y="3734251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2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089673" y="4190646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3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089673" y="4675778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3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9635186" y="5632701"/>
              <a:ext cx="432000" cy="432000"/>
              <a:chOff x="9604554" y="5520897"/>
              <a:chExt cx="432000" cy="43200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9604554" y="5520897"/>
                <a:ext cx="432000" cy="43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9712554" y="5628897"/>
                <a:ext cx="216000" cy="216000"/>
                <a:chOff x="9690636" y="5628896"/>
                <a:chExt cx="216000" cy="216000"/>
              </a:xfrm>
            </p:grpSpPr>
            <p:cxnSp>
              <p:nvCxnSpPr>
                <p:cNvPr id="7" name="Straight Connector 6"/>
                <p:cNvCxnSpPr/>
                <p:nvPr/>
              </p:nvCxnSpPr>
              <p:spPr>
                <a:xfrm rot="2700000">
                  <a:off x="9690637" y="5736896"/>
                  <a:ext cx="21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rot="-2700000">
                  <a:off x="9690636" y="5736897"/>
                  <a:ext cx="21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53" name="Group 52"/>
          <p:cNvGrpSpPr/>
          <p:nvPr/>
        </p:nvGrpSpPr>
        <p:grpSpPr>
          <a:xfrm>
            <a:off x="630456" y="4957154"/>
            <a:ext cx="5189783" cy="1181689"/>
            <a:chOff x="6891633" y="3376196"/>
            <a:chExt cx="5189783" cy="1181689"/>
          </a:xfrm>
        </p:grpSpPr>
        <p:sp>
          <p:nvSpPr>
            <p:cNvPr id="56" name="background"/>
            <p:cNvSpPr>
              <a:spLocks noChangeAspect="1"/>
            </p:cNvSpPr>
            <p:nvPr/>
          </p:nvSpPr>
          <p:spPr>
            <a:xfrm>
              <a:off x="6897416" y="3376196"/>
              <a:ext cx="5184000" cy="1172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nivers 57 Condensed" panose="020B060602020206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896526" y="3547970"/>
              <a:ext cx="4498637" cy="254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Harry Potter and The Deathly 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Hallows  test arrange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58" name="G FAV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0677" y="3464046"/>
              <a:ext cx="426131" cy="426131"/>
            </a:xfrm>
            <a:prstGeom prst="rect">
              <a:avLst/>
            </a:prstGeom>
            <a:noFill/>
          </p:spPr>
        </p:pic>
        <p:sp>
          <p:nvSpPr>
            <p:cNvPr id="59" name="Rectangle 58"/>
            <p:cNvSpPr/>
            <p:nvPr/>
          </p:nvSpPr>
          <p:spPr>
            <a:xfrm>
              <a:off x="6891633" y="3898943"/>
              <a:ext cx="5181144" cy="2168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2006  2h 28m  Adventure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Hction Thriller   by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www.rapivideo.com  arran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grpSp>
          <p:nvGrpSpPr>
            <p:cNvPr id="60" name="Group 59"/>
            <p:cNvGrpSpPr/>
            <p:nvPr/>
          </p:nvGrpSpPr>
          <p:grpSpPr>
            <a:xfrm>
              <a:off x="10979157" y="3543521"/>
              <a:ext cx="379086" cy="254932"/>
              <a:chOff x="5538431" y="2919456"/>
              <a:chExt cx="379086" cy="254932"/>
            </a:xfrm>
          </p:grpSpPr>
          <p:sp>
            <p:nvSpPr>
              <p:cNvPr id="68" name="SEARCH GLASS"/>
              <p:cNvSpPr/>
              <p:nvPr/>
            </p:nvSpPr>
            <p:spPr>
              <a:xfrm>
                <a:off x="5538431" y="2920120"/>
                <a:ext cx="379085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SEARCH GLASS"/>
              <p:cNvSpPr/>
              <p:nvPr/>
            </p:nvSpPr>
            <p:spPr>
              <a:xfrm>
                <a:off x="5706948" y="2920120"/>
                <a:ext cx="210569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SEARCH GLASS"/>
              <p:cNvSpPr/>
              <p:nvPr/>
            </p:nvSpPr>
            <p:spPr>
              <a:xfrm>
                <a:off x="5806252" y="2919456"/>
                <a:ext cx="111264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8740914" y="4125885"/>
              <a:ext cx="1475717" cy="432000"/>
              <a:chOff x="2115846" y="5173983"/>
              <a:chExt cx="1475717" cy="432000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65" name="Rectangle 64"/>
              <p:cNvSpPr/>
              <p:nvPr/>
            </p:nvSpPr>
            <p:spPr>
              <a:xfrm>
                <a:off x="2115846" y="5173983"/>
                <a:ext cx="1475717" cy="432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72000" tIns="36000" rIns="72000" bIns="36000" rtlCol="0" anchor="ctr" anchorCtr="0">
                <a:no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85000"/>
                      </a:schemeClr>
                    </a:solidFill>
                    <a:latin typeface="Roboto Condensed" panose="02000000000000000000" pitchFamily="2" charset="0"/>
                    <a:ea typeface="Roboto Condensed" panose="02000000000000000000" pitchFamily="2" charset="0"/>
                    <a:cs typeface="Arial Unicode MS" panose="020B0604020202020204" pitchFamily="34" charset="-128"/>
                  </a:rPr>
                  <a:t>Part 1   </a:t>
                </a:r>
                <a:endParaRPr lang="en-US" dirty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endParaRPr>
              </a:p>
            </p:txBody>
          </p: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67764" y="5291317"/>
                <a:ext cx="326298" cy="216000"/>
              </a:xfrm>
              <a:prstGeom prst="rect">
                <a:avLst/>
              </a:prstGeom>
              <a:grpFill/>
            </p:spPr>
          </p:pic>
        </p:grpSp>
      </p:grpSp>
    </p:spTree>
    <p:extLst>
      <p:ext uri="{BB962C8B-B14F-4D97-AF65-F5344CB8AC3E}">
        <p14:creationId xmlns:p14="http://schemas.microsoft.com/office/powerpoint/2010/main" val="2090165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631490" y="-9126"/>
            <a:ext cx="5184000" cy="9215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0"/>
            <a:ext cx="5184000" cy="103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0" y="1721207"/>
            <a:ext cx="5184000" cy="3170571"/>
          </a:xfrm>
          <a:prstGeom prst="rect">
            <a:avLst/>
          </a:prstGeom>
        </p:spPr>
      </p:pic>
      <p:sp>
        <p:nvSpPr>
          <p:cNvPr id="39" name="background"/>
          <p:cNvSpPr>
            <a:spLocks noChangeAspect="1"/>
          </p:cNvSpPr>
          <p:nvPr/>
        </p:nvSpPr>
        <p:spPr>
          <a:xfrm>
            <a:off x="640129" y="4891778"/>
            <a:ext cx="5184000" cy="11729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Univers 57 Condensed" panose="020B060602020206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39239" y="4979446"/>
            <a:ext cx="4498637" cy="2542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Casino Royal ( 4 parts )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 Narrow" panose="020B060602020203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44" name="Rectangle 43"/>
          <p:cNvSpPr>
            <a:spLocks/>
          </p:cNvSpPr>
          <p:nvPr/>
        </p:nvSpPr>
        <p:spPr>
          <a:xfrm>
            <a:off x="639906" y="1035182"/>
            <a:ext cx="5184000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021612" y="1035182"/>
            <a:ext cx="2420588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SHOWFER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42199" y="1114382"/>
            <a:ext cx="577981" cy="417600"/>
            <a:chOff x="4284049" y="1172832"/>
            <a:chExt cx="577981" cy="417600"/>
          </a:xfrm>
        </p:grpSpPr>
        <p:pic>
          <p:nvPicPr>
            <p:cNvPr id="47" name="SHARE BUTT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6519" y="1214416"/>
              <a:ext cx="427311" cy="316800"/>
            </a:xfrm>
            <a:prstGeom prst="rect">
              <a:avLst/>
            </a:prstGeom>
          </p:spPr>
        </p:pic>
        <p:sp>
          <p:nvSpPr>
            <p:cNvPr id="48" name="SHARE GLASS"/>
            <p:cNvSpPr/>
            <p:nvPr/>
          </p:nvSpPr>
          <p:spPr>
            <a:xfrm>
              <a:off x="4284049" y="1172832"/>
              <a:ext cx="577981" cy="4176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188499" y="1065664"/>
            <a:ext cx="576000" cy="504000"/>
            <a:chOff x="5030349" y="1084359"/>
            <a:chExt cx="576000" cy="504000"/>
          </a:xfrm>
        </p:grpSpPr>
        <p:pic>
          <p:nvPicPr>
            <p:cNvPr id="50" name="SEARCH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950" y="1176574"/>
              <a:ext cx="360000" cy="360000"/>
            </a:xfrm>
            <a:prstGeom prst="rect">
              <a:avLst/>
            </a:prstGeom>
          </p:spPr>
        </p:pic>
        <p:sp>
          <p:nvSpPr>
            <p:cNvPr id="51" name="SEARCH GLASS"/>
            <p:cNvSpPr/>
            <p:nvPr/>
          </p:nvSpPr>
          <p:spPr>
            <a:xfrm>
              <a:off x="5030349" y="1084359"/>
              <a:ext cx="576000" cy="5040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18" y="1114382"/>
            <a:ext cx="468169" cy="417600"/>
          </a:xfrm>
          <a:prstGeom prst="rect">
            <a:avLst/>
          </a:prstGeom>
        </p:spPr>
      </p:pic>
      <p:pic>
        <p:nvPicPr>
          <p:cNvPr id="69" name="G FAV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0681" y="4929015"/>
            <a:ext cx="426131" cy="426131"/>
          </a:xfrm>
          <a:prstGeom prst="rect">
            <a:avLst/>
          </a:prstGeom>
          <a:noFill/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9" y="6160648"/>
            <a:ext cx="1699200" cy="254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98" y="6160648"/>
            <a:ext cx="1699200" cy="254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7" y="6160648"/>
            <a:ext cx="1699200" cy="2548800"/>
          </a:xfrm>
          <a:prstGeom prst="rect">
            <a:avLst/>
          </a:prstGeom>
        </p:spPr>
      </p:pic>
      <p:sp>
        <p:nvSpPr>
          <p:cNvPr id="61" name="SEARCH GLASS"/>
          <p:cNvSpPr/>
          <p:nvPr/>
        </p:nvSpPr>
        <p:spPr>
          <a:xfrm>
            <a:off x="4825368" y="5044760"/>
            <a:ext cx="312508" cy="254268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EARCH GLASS"/>
          <p:cNvSpPr/>
          <p:nvPr/>
        </p:nvSpPr>
        <p:spPr>
          <a:xfrm>
            <a:off x="4981622" y="5044760"/>
            <a:ext cx="222831" cy="254268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EARCH GLASS"/>
          <p:cNvSpPr/>
          <p:nvPr/>
        </p:nvSpPr>
        <p:spPr>
          <a:xfrm>
            <a:off x="700904" y="1105795"/>
            <a:ext cx="574409" cy="496162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86119" y="-5397"/>
            <a:ext cx="3805881" cy="6119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FINAL MP MOVIES</a:t>
            </a:r>
            <a:endParaRPr lang="en-US" sz="3200" dirty="0"/>
          </a:p>
        </p:txBody>
      </p:sp>
      <p:sp>
        <p:nvSpPr>
          <p:cNvPr id="82" name="Rectangle 81"/>
          <p:cNvSpPr/>
          <p:nvPr/>
        </p:nvSpPr>
        <p:spPr>
          <a:xfrm>
            <a:off x="634346" y="5313383"/>
            <a:ext cx="5181144" cy="216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2006  2h 28m  Adventure Action 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Thriller              by </a:t>
            </a:r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rPr>
              <a:t>www.rapivideo.com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al Unicode MS" panose="020B0604020202020204" pitchFamily="34" charset="-128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2494047" y="5560619"/>
            <a:ext cx="1475717" cy="432000"/>
            <a:chOff x="2115846" y="5173983"/>
            <a:chExt cx="1475717" cy="432000"/>
          </a:xfrm>
        </p:grpSpPr>
        <p:sp>
          <p:nvSpPr>
            <p:cNvPr id="41" name="Rectangle 40"/>
            <p:cNvSpPr/>
            <p:nvPr/>
          </p:nvSpPr>
          <p:spPr>
            <a:xfrm>
              <a:off x="2115846" y="5173983"/>
              <a:ext cx="1475717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 anchorCtr="0">
              <a:noAutofit/>
            </a:bodyPr>
            <a:lstStyle/>
            <a:p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1  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167764" y="5291317"/>
              <a:ext cx="326298" cy="216000"/>
            </a:xfrm>
            <a:prstGeom prst="rect">
              <a:avLst/>
            </a:prstGeom>
            <a:noFill/>
          </p:spPr>
        </p:pic>
      </p:grpSp>
      <p:sp>
        <p:nvSpPr>
          <p:cNvPr id="53" name="Rectangle 52"/>
          <p:cNvSpPr/>
          <p:nvPr/>
        </p:nvSpPr>
        <p:spPr>
          <a:xfrm>
            <a:off x="622851" y="1035182"/>
            <a:ext cx="5199456" cy="8171129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endParaRPr lang="en-US" sz="1600" dirty="0">
              <a:solidFill>
                <a:schemeClr val="bg1">
                  <a:lumMod val="50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Arial Unicode MS" panose="020B0604020202020204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50684" y="3357803"/>
            <a:ext cx="2086473" cy="3489556"/>
            <a:chOff x="8807950" y="2858153"/>
            <a:chExt cx="2086473" cy="3489556"/>
          </a:xfrm>
        </p:grpSpPr>
        <p:sp>
          <p:nvSpPr>
            <p:cNvPr id="86" name="Rectangle 85"/>
            <p:cNvSpPr/>
            <p:nvPr/>
          </p:nvSpPr>
          <p:spPr>
            <a:xfrm>
              <a:off x="8807950" y="2858153"/>
              <a:ext cx="2086473" cy="34895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089673" y="3284086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1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9089673" y="3734251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2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9089673" y="4190646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3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9089673" y="4675778"/>
              <a:ext cx="1523026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Part 3  </a:t>
              </a:r>
              <a:r>
                <a:rPr lang="en-US" sz="16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9635186" y="5632701"/>
              <a:ext cx="432000" cy="432000"/>
              <a:chOff x="9604554" y="5520897"/>
              <a:chExt cx="432000" cy="432000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9604554" y="5520897"/>
                <a:ext cx="432000" cy="43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9712554" y="5628897"/>
                <a:ext cx="216000" cy="216000"/>
                <a:chOff x="9690636" y="5628896"/>
                <a:chExt cx="216000" cy="216000"/>
              </a:xfrm>
            </p:grpSpPr>
            <p:cxnSp>
              <p:nvCxnSpPr>
                <p:cNvPr id="7" name="Straight Connector 6"/>
                <p:cNvCxnSpPr/>
                <p:nvPr/>
              </p:nvCxnSpPr>
              <p:spPr>
                <a:xfrm rot="2700000">
                  <a:off x="9690637" y="5736896"/>
                  <a:ext cx="21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/>
                <p:cNvCxnSpPr/>
                <p:nvPr/>
              </p:nvCxnSpPr>
              <p:spPr>
                <a:xfrm rot="-2700000">
                  <a:off x="9690636" y="5736897"/>
                  <a:ext cx="21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2702777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631490" y="-9126"/>
            <a:ext cx="5184000" cy="9215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24" y="0"/>
            <a:ext cx="5184000" cy="1036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90" y="1721207"/>
            <a:ext cx="5184000" cy="3170571"/>
          </a:xfrm>
          <a:prstGeom prst="rect">
            <a:avLst/>
          </a:prstGeom>
        </p:spPr>
      </p:pic>
      <p:sp>
        <p:nvSpPr>
          <p:cNvPr id="44" name="Rectangle 43"/>
          <p:cNvSpPr>
            <a:spLocks/>
          </p:cNvSpPr>
          <p:nvPr/>
        </p:nvSpPr>
        <p:spPr>
          <a:xfrm>
            <a:off x="639906" y="1035182"/>
            <a:ext cx="5184000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2021612" y="1035182"/>
            <a:ext cx="2420588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SHOWFER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4442199" y="1114382"/>
            <a:ext cx="577981" cy="417600"/>
            <a:chOff x="4284049" y="1172832"/>
            <a:chExt cx="577981" cy="417600"/>
          </a:xfrm>
        </p:grpSpPr>
        <p:pic>
          <p:nvPicPr>
            <p:cNvPr id="47" name="SHARE BUTT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6519" y="1214416"/>
              <a:ext cx="427311" cy="316800"/>
            </a:xfrm>
            <a:prstGeom prst="rect">
              <a:avLst/>
            </a:prstGeom>
          </p:spPr>
        </p:pic>
        <p:sp>
          <p:nvSpPr>
            <p:cNvPr id="48" name="SHARE GLASS"/>
            <p:cNvSpPr/>
            <p:nvPr/>
          </p:nvSpPr>
          <p:spPr>
            <a:xfrm>
              <a:off x="4284049" y="1172832"/>
              <a:ext cx="577981" cy="4176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188499" y="1065664"/>
            <a:ext cx="576000" cy="504000"/>
            <a:chOff x="5030349" y="1084359"/>
            <a:chExt cx="576000" cy="504000"/>
          </a:xfrm>
        </p:grpSpPr>
        <p:pic>
          <p:nvPicPr>
            <p:cNvPr id="50" name="SEARCH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950" y="1176574"/>
              <a:ext cx="360000" cy="360000"/>
            </a:xfrm>
            <a:prstGeom prst="rect">
              <a:avLst/>
            </a:prstGeom>
          </p:spPr>
        </p:pic>
        <p:sp>
          <p:nvSpPr>
            <p:cNvPr id="51" name="SEARCH GLASS"/>
            <p:cNvSpPr/>
            <p:nvPr/>
          </p:nvSpPr>
          <p:spPr>
            <a:xfrm>
              <a:off x="5030349" y="1084359"/>
              <a:ext cx="576000" cy="5040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7" name="Picture 6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18" y="1114382"/>
            <a:ext cx="468169" cy="417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39" y="6160648"/>
            <a:ext cx="1699200" cy="25488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198" y="6160648"/>
            <a:ext cx="1699200" cy="25488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157" y="6160648"/>
            <a:ext cx="1699200" cy="2548800"/>
          </a:xfrm>
          <a:prstGeom prst="rect">
            <a:avLst/>
          </a:prstGeom>
        </p:spPr>
      </p:pic>
      <p:sp>
        <p:nvSpPr>
          <p:cNvPr id="63" name="SEARCH GLASS"/>
          <p:cNvSpPr/>
          <p:nvPr/>
        </p:nvSpPr>
        <p:spPr>
          <a:xfrm>
            <a:off x="700904" y="1105795"/>
            <a:ext cx="574409" cy="496162"/>
          </a:xfrm>
          <a:prstGeom prst="rect">
            <a:avLst/>
          </a:prstGeom>
          <a:solidFill>
            <a:schemeClr val="tx1">
              <a:alpha val="3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7651102" y="-5397"/>
            <a:ext cx="4540898" cy="6119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/>
              <a:t>FINAL SHOWFER PLAYLIST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96287" y="6018343"/>
            <a:ext cx="4686853" cy="3042516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8017398" y="1718468"/>
            <a:ext cx="2086473" cy="3489556"/>
            <a:chOff x="8807950" y="2858153"/>
            <a:chExt cx="2086473" cy="3489556"/>
          </a:xfrm>
        </p:grpSpPr>
        <p:sp>
          <p:nvSpPr>
            <p:cNvPr id="59" name="Rectangle 58"/>
            <p:cNvSpPr/>
            <p:nvPr/>
          </p:nvSpPr>
          <p:spPr>
            <a:xfrm>
              <a:off x="8807950" y="2858153"/>
              <a:ext cx="2086473" cy="348955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endParaRPr lang="en-US" sz="16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973518" y="3284086"/>
              <a:ext cx="1656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Episode 1  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8973518" y="3734251"/>
              <a:ext cx="1656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Episode 2  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973518" y="4190646"/>
              <a:ext cx="1656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Episode 3  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8973518" y="4675778"/>
              <a:ext cx="1656000" cy="43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0" bIns="0" rtlCol="0" anchor="ctr" anchorCtr="0"/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Episode 4  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25min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grpSp>
          <p:nvGrpSpPr>
            <p:cNvPr id="74" name="Group 73"/>
            <p:cNvGrpSpPr/>
            <p:nvPr/>
          </p:nvGrpSpPr>
          <p:grpSpPr>
            <a:xfrm>
              <a:off x="9635186" y="5632701"/>
              <a:ext cx="432000" cy="432000"/>
              <a:chOff x="9604554" y="5520897"/>
              <a:chExt cx="432000" cy="432000"/>
            </a:xfrm>
          </p:grpSpPr>
          <p:sp>
            <p:nvSpPr>
              <p:cNvPr id="75" name="Oval 74"/>
              <p:cNvSpPr/>
              <p:nvPr/>
            </p:nvSpPr>
            <p:spPr>
              <a:xfrm>
                <a:off x="9604554" y="5520897"/>
                <a:ext cx="432000" cy="43200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6" name="Group 75"/>
              <p:cNvGrpSpPr/>
              <p:nvPr/>
            </p:nvGrpSpPr>
            <p:grpSpPr>
              <a:xfrm>
                <a:off x="9712554" y="5628897"/>
                <a:ext cx="216000" cy="216000"/>
                <a:chOff x="9690636" y="5628896"/>
                <a:chExt cx="216000" cy="216000"/>
              </a:xfrm>
            </p:grpSpPr>
            <p:cxnSp>
              <p:nvCxnSpPr>
                <p:cNvPr id="77" name="Straight Connector 76"/>
                <p:cNvCxnSpPr/>
                <p:nvPr/>
              </p:nvCxnSpPr>
              <p:spPr>
                <a:xfrm rot="2700000">
                  <a:off x="9690637" y="5736896"/>
                  <a:ext cx="21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/>
                <p:cNvCxnSpPr/>
                <p:nvPr/>
              </p:nvCxnSpPr>
              <p:spPr>
                <a:xfrm rot="-2700000">
                  <a:off x="9690636" y="5736897"/>
                  <a:ext cx="2160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1" name="Group 40"/>
          <p:cNvGrpSpPr/>
          <p:nvPr/>
        </p:nvGrpSpPr>
        <p:grpSpPr>
          <a:xfrm>
            <a:off x="631379" y="4908525"/>
            <a:ext cx="5184000" cy="1172923"/>
            <a:chOff x="6890550" y="4853636"/>
            <a:chExt cx="5184000" cy="1172923"/>
          </a:xfrm>
        </p:grpSpPr>
        <p:sp>
          <p:nvSpPr>
            <p:cNvPr id="56" name="background"/>
            <p:cNvSpPr>
              <a:spLocks noChangeAspect="1"/>
            </p:cNvSpPr>
            <p:nvPr/>
          </p:nvSpPr>
          <p:spPr>
            <a:xfrm>
              <a:off x="6890550" y="4853636"/>
              <a:ext cx="5184000" cy="117292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Univers 57 Condensed" panose="020B0606020202060204" pitchFamily="34" charset="0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6898187" y="5011307"/>
              <a:ext cx="4498637" cy="25426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Harry Potter and The Deathly </a:t>
              </a:r>
              <a:r>
                <a:rPr lang="en-US" dirty="0" smtClean="0">
                  <a:solidFill>
                    <a:schemeClr val="bg1">
                      <a:lumMod val="65000"/>
                    </a:schemeClr>
                  </a:solidFill>
                  <a:latin typeface="Arial Narrow" panose="020B0606020202030204" pitchFamily="34" charset="0"/>
                  <a:ea typeface="Arial Unicode MS" panose="020B0604020202020204" pitchFamily="34" charset="-128"/>
                  <a:cs typeface="Arial Unicode MS" panose="020B0604020202020204" pitchFamily="34" charset="-128"/>
                </a:rPr>
                <a:t>Hallows  test arrange 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 Narrow" panose="020B060602020203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endParaRPr>
            </a:p>
          </p:txBody>
        </p:sp>
        <p:pic>
          <p:nvPicPr>
            <p:cNvPr id="65" name="G FAV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2338" y="4927383"/>
              <a:ext cx="426131" cy="426131"/>
            </a:xfrm>
            <a:prstGeom prst="rect">
              <a:avLst/>
            </a:prstGeom>
            <a:noFill/>
          </p:spPr>
        </p:pic>
        <p:sp>
          <p:nvSpPr>
            <p:cNvPr id="66" name="Rectangle 65"/>
            <p:cNvSpPr/>
            <p:nvPr/>
          </p:nvSpPr>
          <p:spPr>
            <a:xfrm>
              <a:off x="6893294" y="5362280"/>
              <a:ext cx="5181144" cy="21689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2006  2h 28m  Adventure </a:t>
              </a:r>
              <a:r>
                <a:rPr 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Hction Thriller   by </a:t>
              </a:r>
              <a:r>
                <a:rPr lang="en-US" sz="1400" dirty="0" smtClean="0">
                  <a:solidFill>
                    <a:schemeClr val="bg1">
                      <a:lumMod val="50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www.rapivideo.com  arran</a:t>
              </a:r>
              <a:endParaRPr lang="en-US" sz="1400" dirty="0">
                <a:solidFill>
                  <a:schemeClr val="bg1">
                    <a:lumMod val="50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grpSp>
          <p:nvGrpSpPr>
            <p:cNvPr id="68" name="Group 67"/>
            <p:cNvGrpSpPr/>
            <p:nvPr/>
          </p:nvGrpSpPr>
          <p:grpSpPr>
            <a:xfrm>
              <a:off x="10980818" y="5006858"/>
              <a:ext cx="379086" cy="254932"/>
              <a:chOff x="5538431" y="2919456"/>
              <a:chExt cx="379086" cy="254932"/>
            </a:xfrm>
          </p:grpSpPr>
          <p:sp>
            <p:nvSpPr>
              <p:cNvPr id="79" name="SEARCH GLASS"/>
              <p:cNvSpPr/>
              <p:nvPr/>
            </p:nvSpPr>
            <p:spPr>
              <a:xfrm>
                <a:off x="5538431" y="2920120"/>
                <a:ext cx="379085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SEARCH GLASS"/>
              <p:cNvSpPr/>
              <p:nvPr/>
            </p:nvSpPr>
            <p:spPr>
              <a:xfrm>
                <a:off x="5706948" y="2920120"/>
                <a:ext cx="210569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SEARCH GLASS"/>
              <p:cNvSpPr/>
              <p:nvPr/>
            </p:nvSpPr>
            <p:spPr>
              <a:xfrm>
                <a:off x="5806252" y="2919456"/>
                <a:ext cx="111264" cy="254268"/>
              </a:xfrm>
              <a:prstGeom prst="rect">
                <a:avLst/>
              </a:prstGeom>
              <a:solidFill>
                <a:schemeClr val="tx1">
                  <a:alpha val="39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 69"/>
            <p:cNvSpPr/>
            <p:nvPr/>
          </p:nvSpPr>
          <p:spPr>
            <a:xfrm>
              <a:off x="8750901" y="5575234"/>
              <a:ext cx="1475717" cy="432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36000" rIns="72000" bIns="36000" rtlCol="0" anchor="ctr" anchorCtr="0">
              <a:noAutofit/>
            </a:bodyPr>
            <a:lstStyle/>
            <a:p>
              <a:r>
                <a:rPr lang="en-US" dirty="0" smtClean="0">
                  <a:solidFill>
                    <a:schemeClr val="bg1">
                      <a:lumMod val="85000"/>
                    </a:schemeClr>
                  </a:solidFill>
                  <a:latin typeface="Roboto Condensed" panose="02000000000000000000" pitchFamily="2" charset="0"/>
                  <a:ea typeface="Roboto Condensed" panose="02000000000000000000" pitchFamily="2" charset="0"/>
                  <a:cs typeface="Arial Unicode MS" panose="020B0604020202020204" pitchFamily="34" charset="-128"/>
                </a:rPr>
                <a:t>Episode 1   </a:t>
              </a:r>
              <a:endParaRPr lang="en-US" dirty="0">
                <a:solidFill>
                  <a:schemeClr val="bg1">
                    <a:lumMod val="8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Arial Unicode MS" panose="020B0604020202020204" pitchFamily="34" charset="-128"/>
              </a:endParaRPr>
            </a:p>
          </p:txBody>
        </p:sp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802819" y="5705244"/>
              <a:ext cx="326298" cy="216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613376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5439759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4800" dirty="0" smtClean="0"/>
              <a:t>Different Resolutions</a:t>
            </a:r>
            <a:endParaRPr lang="en-US" sz="4800" dirty="0"/>
          </a:p>
        </p:txBody>
      </p:sp>
      <p:sp>
        <p:nvSpPr>
          <p:cNvPr id="3" name="TextBox 2"/>
          <p:cNvSpPr txBox="1"/>
          <p:nvPr/>
        </p:nvSpPr>
        <p:spPr>
          <a:xfrm>
            <a:off x="4460789" y="3554627"/>
            <a:ext cx="3063660" cy="156966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/>
              <a:t>Update</a:t>
            </a:r>
          </a:p>
          <a:p>
            <a:pPr algn="ctr"/>
            <a:r>
              <a:rPr lang="en-US" sz="4800" dirty="0" smtClean="0"/>
              <a:t>06-25-2018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591302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0"/>
            <a:ext cx="3478709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3600" dirty="0" smtClean="0"/>
              <a:t>UNIFIED HEADER 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709699" y="2782550"/>
            <a:ext cx="163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Main Menu</a:t>
            </a:r>
            <a:endParaRPr lang="en-US" dirty="0"/>
          </a:p>
        </p:txBody>
      </p:sp>
      <p:sp>
        <p:nvSpPr>
          <p:cNvPr id="45" name="Rectangle 44"/>
          <p:cNvSpPr>
            <a:spLocks/>
          </p:cNvSpPr>
          <p:nvPr/>
        </p:nvSpPr>
        <p:spPr>
          <a:xfrm>
            <a:off x="3506409" y="3508710"/>
            <a:ext cx="5184000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4888115" y="3508710"/>
            <a:ext cx="2420588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SHOWFER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7308702" y="3587910"/>
            <a:ext cx="577981" cy="417600"/>
            <a:chOff x="4284049" y="1172832"/>
            <a:chExt cx="577981" cy="417600"/>
          </a:xfrm>
        </p:grpSpPr>
        <p:pic>
          <p:nvPicPr>
            <p:cNvPr id="48" name="SHARE BUTTO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6519" y="1214416"/>
              <a:ext cx="427311" cy="316800"/>
            </a:xfrm>
            <a:prstGeom prst="rect">
              <a:avLst/>
            </a:prstGeom>
          </p:spPr>
        </p:pic>
        <p:sp>
          <p:nvSpPr>
            <p:cNvPr id="49" name="SHARE GLASS"/>
            <p:cNvSpPr/>
            <p:nvPr/>
          </p:nvSpPr>
          <p:spPr>
            <a:xfrm>
              <a:off x="4284049" y="1172832"/>
              <a:ext cx="577981" cy="4176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8055002" y="3539192"/>
            <a:ext cx="576000" cy="504000"/>
            <a:chOff x="5030349" y="1084359"/>
            <a:chExt cx="576000" cy="504000"/>
          </a:xfrm>
        </p:grpSpPr>
        <p:pic>
          <p:nvPicPr>
            <p:cNvPr id="51" name="SEARCH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950" y="1176574"/>
              <a:ext cx="360000" cy="360000"/>
            </a:xfrm>
            <a:prstGeom prst="rect">
              <a:avLst/>
            </a:prstGeom>
          </p:spPr>
        </p:pic>
        <p:sp>
          <p:nvSpPr>
            <p:cNvPr id="52" name="SEARCH GLASS"/>
            <p:cNvSpPr/>
            <p:nvPr/>
          </p:nvSpPr>
          <p:spPr>
            <a:xfrm>
              <a:off x="5030349" y="1084359"/>
              <a:ext cx="576000" cy="5040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4" name="Picture 5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21" y="3587910"/>
            <a:ext cx="468169" cy="417600"/>
          </a:xfrm>
          <a:prstGeom prst="rect">
            <a:avLst/>
          </a:prstGeom>
        </p:spPr>
      </p:pic>
      <p:sp>
        <p:nvSpPr>
          <p:cNvPr id="55" name="Rectangle 54"/>
          <p:cNvSpPr>
            <a:spLocks/>
          </p:cNvSpPr>
          <p:nvPr/>
        </p:nvSpPr>
        <p:spPr>
          <a:xfrm>
            <a:off x="3506409" y="2648277"/>
            <a:ext cx="5184000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5919" y="2801580"/>
            <a:ext cx="462629" cy="316800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4888115" y="2648277"/>
            <a:ext cx="2420588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SHOWFER</a:t>
            </a:r>
          </a:p>
        </p:txBody>
      </p:sp>
      <p:sp>
        <p:nvSpPr>
          <p:cNvPr id="58" name="Rectangle 57"/>
          <p:cNvSpPr/>
          <p:nvPr/>
        </p:nvSpPr>
        <p:spPr>
          <a:xfrm>
            <a:off x="3549022" y="2743980"/>
            <a:ext cx="673344" cy="38163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7226632" y="2672452"/>
            <a:ext cx="660052" cy="542102"/>
            <a:chOff x="4201979" y="1078052"/>
            <a:chExt cx="660052" cy="542102"/>
          </a:xfrm>
        </p:grpSpPr>
        <p:pic>
          <p:nvPicPr>
            <p:cNvPr id="60" name="SHARE BUTTON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66519" y="1214416"/>
              <a:ext cx="427311" cy="316800"/>
            </a:xfrm>
            <a:prstGeom prst="rect">
              <a:avLst/>
            </a:prstGeom>
          </p:spPr>
        </p:pic>
        <p:sp>
          <p:nvSpPr>
            <p:cNvPr id="61" name="SHARE GLASS"/>
            <p:cNvSpPr/>
            <p:nvPr/>
          </p:nvSpPr>
          <p:spPr>
            <a:xfrm>
              <a:off x="4201979" y="1078052"/>
              <a:ext cx="660052" cy="542102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8055002" y="2678759"/>
            <a:ext cx="576000" cy="504000"/>
            <a:chOff x="5030349" y="1084359"/>
            <a:chExt cx="576000" cy="504000"/>
          </a:xfrm>
        </p:grpSpPr>
        <p:pic>
          <p:nvPicPr>
            <p:cNvPr id="63" name="SEARCH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950" y="1176574"/>
              <a:ext cx="360000" cy="360000"/>
            </a:xfrm>
            <a:prstGeom prst="rect">
              <a:avLst/>
            </a:prstGeom>
          </p:spPr>
        </p:pic>
        <p:sp>
          <p:nvSpPr>
            <p:cNvPr id="64" name="SEARCH GLASS"/>
            <p:cNvSpPr/>
            <p:nvPr/>
          </p:nvSpPr>
          <p:spPr>
            <a:xfrm>
              <a:off x="5030349" y="1084359"/>
              <a:ext cx="576000" cy="5040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5" name="Rectangle 64"/>
          <p:cNvSpPr/>
          <p:nvPr/>
        </p:nvSpPr>
        <p:spPr>
          <a:xfrm>
            <a:off x="4366949" y="1588113"/>
            <a:ext cx="3451534" cy="6119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FINAL 06-25-2018</a:t>
            </a:r>
            <a:endParaRPr lang="en-US" sz="3200" dirty="0"/>
          </a:p>
        </p:txBody>
      </p:sp>
      <p:sp>
        <p:nvSpPr>
          <p:cNvPr id="67" name="TextBox 66"/>
          <p:cNvSpPr txBox="1"/>
          <p:nvPr/>
        </p:nvSpPr>
        <p:spPr>
          <a:xfrm>
            <a:off x="1693679" y="3603228"/>
            <a:ext cx="1639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Video Player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6266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714051" y="3676695"/>
            <a:ext cx="276389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/>
              <a:t>END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2863352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89470" y="156519"/>
            <a:ext cx="5436973" cy="32868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200" dirty="0">
                <a:solidFill>
                  <a:schemeClr val="tx1"/>
                </a:solidFill>
              </a:rPr>
              <a:t>/* Extra small devices (phones, 600px and down) */</a:t>
            </a:r>
          </a:p>
          <a:p>
            <a:r>
              <a:rPr lang="en-US" sz="1200" dirty="0">
                <a:solidFill>
                  <a:schemeClr val="tx1"/>
                </a:solidFill>
              </a:rPr>
              <a:t>@media only screen and (max-width: 600px) {...}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/* Small devices (portrait tablets and large phones, 600px and up) */</a:t>
            </a:r>
          </a:p>
          <a:p>
            <a:r>
              <a:rPr lang="en-US" sz="1200" dirty="0">
                <a:solidFill>
                  <a:schemeClr val="tx1"/>
                </a:solidFill>
              </a:rPr>
              <a:t>@media only screen and (min-width: 600px) {...}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/* Medium devices (landscape tablets, 768px and up) */</a:t>
            </a:r>
          </a:p>
          <a:p>
            <a:r>
              <a:rPr lang="en-US" sz="1200" dirty="0">
                <a:solidFill>
                  <a:schemeClr val="tx1"/>
                </a:solidFill>
              </a:rPr>
              <a:t>@media only screen and (min-width: 768px) {...}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/* Large devices (laptops/desktops, 992px and up) */</a:t>
            </a:r>
          </a:p>
          <a:p>
            <a:r>
              <a:rPr lang="en-US" sz="1200" dirty="0">
                <a:solidFill>
                  <a:schemeClr val="tx1"/>
                </a:solidFill>
              </a:rPr>
              <a:t>@media only screen and (min-width: 992px) {...} 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/* Extra large devices (large laptops and desktops, 1200px and up) */</a:t>
            </a:r>
          </a:p>
          <a:p>
            <a:r>
              <a:rPr lang="en-US" sz="1200" dirty="0">
                <a:solidFill>
                  <a:schemeClr val="tx1"/>
                </a:solidFill>
              </a:rPr>
              <a:t>@media only screen and (min-width: 1200px) </a:t>
            </a:r>
            <a:r>
              <a:rPr lang="en-US" sz="1200" dirty="0" smtClean="0">
                <a:solidFill>
                  <a:schemeClr val="tx1"/>
                </a:solidFill>
              </a:rPr>
              <a:t>{...}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endParaRPr lang="en-US" sz="1200" dirty="0" smtClean="0">
              <a:solidFill>
                <a:schemeClr val="tx1"/>
              </a:solidFill>
            </a:endParaRPr>
          </a:p>
          <a:p>
            <a:r>
              <a:rPr lang="en-US" sz="1200" dirty="0">
                <a:solidFill>
                  <a:schemeClr val="tx1"/>
                </a:solidFill>
              </a:rPr>
              <a:t>Example from </a:t>
            </a:r>
            <a:r>
              <a:rPr lang="en-US" sz="1200" dirty="0">
                <a:solidFill>
                  <a:schemeClr val="tx1"/>
                </a:solidFill>
                <a:hlinkClick r:id="rId2"/>
              </a:rPr>
              <a:t>https://</a:t>
            </a:r>
            <a:r>
              <a:rPr lang="en-US" sz="1200" dirty="0" smtClean="0">
                <a:solidFill>
                  <a:schemeClr val="tx1"/>
                </a:solidFill>
                <a:hlinkClick r:id="rId2"/>
              </a:rPr>
              <a:t>www.w3schools.com/css/css_rwd_mediaqueries.asp</a:t>
            </a:r>
            <a:endParaRPr lang="en-US" sz="1200" dirty="0" smtClean="0">
              <a:solidFill>
                <a:schemeClr val="tx1"/>
              </a:solidFill>
            </a:endParaRPr>
          </a:p>
          <a:p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744098"/>
            <a:ext cx="7595286" cy="40283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1400" dirty="0" smtClean="0">
                <a:solidFill>
                  <a:schemeClr val="tx1"/>
                </a:solidFill>
              </a:rPr>
              <a:t>SHOWFER GROUPS: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1)Phones Portrait – ALWAYS TRY TO FIT </a:t>
            </a:r>
            <a:r>
              <a:rPr lang="en-US" sz="1400" dirty="0" smtClean="0">
                <a:solidFill>
                  <a:srgbClr val="FF0000"/>
                </a:solidFill>
              </a:rPr>
              <a:t>3 posters </a:t>
            </a:r>
            <a:r>
              <a:rPr lang="en-US" sz="1400" dirty="0" smtClean="0">
                <a:solidFill>
                  <a:schemeClr val="tx1"/>
                </a:solidFill>
              </a:rPr>
              <a:t>in the raw with 3px GAP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2) Phones Landscape - </a:t>
            </a:r>
            <a:r>
              <a:rPr lang="en-US" sz="1400" dirty="0">
                <a:solidFill>
                  <a:schemeClr val="tx1"/>
                </a:solidFill>
              </a:rPr>
              <a:t>ALWAYS TRY TO FIT </a:t>
            </a:r>
            <a:r>
              <a:rPr lang="en-US" sz="1400" dirty="0" smtClean="0">
                <a:solidFill>
                  <a:srgbClr val="FF0000"/>
                </a:solidFill>
              </a:rPr>
              <a:t>5 </a:t>
            </a:r>
            <a:r>
              <a:rPr lang="en-US" sz="1400" dirty="0">
                <a:solidFill>
                  <a:srgbClr val="FF0000"/>
                </a:solidFill>
              </a:rPr>
              <a:t>posters </a:t>
            </a:r>
            <a:r>
              <a:rPr lang="en-US" sz="1400" dirty="0">
                <a:solidFill>
                  <a:schemeClr val="tx1"/>
                </a:solidFill>
              </a:rPr>
              <a:t>in the raw with 3px GAP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3) Tablet Portrait – </a:t>
            </a:r>
            <a:r>
              <a:rPr lang="en-US" sz="1400" dirty="0" smtClean="0">
                <a:solidFill>
                  <a:srgbClr val="FF0000"/>
                </a:solidFill>
              </a:rPr>
              <a:t>4 items</a:t>
            </a:r>
            <a:r>
              <a:rPr lang="en-US" sz="1400" dirty="0" smtClean="0">
                <a:solidFill>
                  <a:schemeClr val="tx1"/>
                </a:solidFill>
              </a:rPr>
              <a:t>, left and right margins</a:t>
            </a:r>
          </a:p>
          <a:p>
            <a:endParaRPr lang="en-US" sz="1400" dirty="0" smtClean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4) Tablet Landscape – ALWAYS TRY TO FIT  </a:t>
            </a:r>
            <a:r>
              <a:rPr lang="en-US" sz="1400" dirty="0" smtClean="0">
                <a:solidFill>
                  <a:srgbClr val="FF0000"/>
                </a:solidFill>
              </a:rPr>
              <a:t>6 items</a:t>
            </a:r>
          </a:p>
          <a:p>
            <a:endParaRPr lang="en-US" sz="1400" dirty="0">
              <a:solidFill>
                <a:schemeClr val="tx1"/>
              </a:solidFill>
            </a:endParaRPr>
          </a:p>
          <a:p>
            <a:r>
              <a:rPr lang="en-US" sz="1400" dirty="0" smtClean="0">
                <a:solidFill>
                  <a:schemeClr val="tx1"/>
                </a:solidFill>
              </a:rPr>
              <a:t>5) Desktop ( Landscape) – </a:t>
            </a:r>
            <a:r>
              <a:rPr lang="en-US" sz="1400" dirty="0" smtClean="0">
                <a:solidFill>
                  <a:srgbClr val="FF0000"/>
                </a:solidFill>
              </a:rPr>
              <a:t>FIT 3 ROWS, </a:t>
            </a:r>
            <a:r>
              <a:rPr lang="en-US" sz="1400" dirty="0" smtClean="0">
                <a:solidFill>
                  <a:schemeClr val="tx1"/>
                </a:solidFill>
              </a:rPr>
              <a:t>  </a:t>
            </a:r>
            <a:r>
              <a:rPr lang="en-US" sz="1400" dirty="0">
                <a:solidFill>
                  <a:schemeClr val="tx1"/>
                </a:solidFill>
              </a:rPr>
              <a:t>left and right margins</a:t>
            </a:r>
            <a:endParaRPr lang="en-US" sz="1400" dirty="0" smtClean="0">
              <a:solidFill>
                <a:schemeClr val="tx1"/>
              </a:solidFill>
            </a:endParaRPr>
          </a:p>
          <a:p>
            <a:endParaRPr 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187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489193" y="7951"/>
            <a:ext cx="5184000" cy="92154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24" y="17077"/>
            <a:ext cx="5184000" cy="1036800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239253" y="2788875"/>
            <a:ext cx="1699200" cy="2548800"/>
            <a:chOff x="8008584" y="91983"/>
            <a:chExt cx="1699200" cy="2548800"/>
          </a:xfrm>
        </p:grpSpPr>
        <p:pic>
          <p:nvPicPr>
            <p:cNvPr id="1028" name="Picture 4" descr="https://image.tmdb.org/t/p/original/ed6nD7h9sbojSWY2qrnDcSvDFko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8584" y="91983"/>
              <a:ext cx="1699200" cy="2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8008584" y="2467983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973713" y="2788875"/>
            <a:ext cx="1699200" cy="2548800"/>
            <a:chOff x="6147827" y="91983"/>
            <a:chExt cx="1699200" cy="2548800"/>
          </a:xfrm>
        </p:grpSpPr>
        <p:pic>
          <p:nvPicPr>
            <p:cNvPr id="1026" name="Picture 2" descr="https://image.tmdb.org/t/p/original/3rKw2QInyaACZ6wnqSg4nAXgKal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7827" y="91983"/>
              <a:ext cx="1699200" cy="2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Rectangle 50"/>
            <p:cNvSpPr/>
            <p:nvPr/>
          </p:nvSpPr>
          <p:spPr>
            <a:xfrm>
              <a:off x="6147827" y="2467983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92503" y="5429596"/>
            <a:ext cx="1699200" cy="2548800"/>
            <a:chOff x="9869341" y="91983"/>
            <a:chExt cx="1699200" cy="2548800"/>
          </a:xfrm>
        </p:grpSpPr>
        <p:pic>
          <p:nvPicPr>
            <p:cNvPr id="1030" name="Picture 6" descr="https://image.tmdb.org/t/p/original/huGDgQRB24IzkJLNqe5zq1pdvEE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9341" y="91983"/>
              <a:ext cx="1699200" cy="2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 51"/>
            <p:cNvSpPr/>
            <p:nvPr/>
          </p:nvSpPr>
          <p:spPr>
            <a:xfrm>
              <a:off x="9869341" y="2467983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231424" y="5438981"/>
            <a:ext cx="1699200" cy="2539415"/>
            <a:chOff x="9869341" y="2857141"/>
            <a:chExt cx="1699200" cy="2539415"/>
          </a:xfrm>
        </p:grpSpPr>
        <p:pic>
          <p:nvPicPr>
            <p:cNvPr id="1032" name="Picture 8" descr="https://image.tmdb.org/t/p/original/bYXgdHVNH1ounAwW8Kehr2f8akz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69341" y="2857141"/>
              <a:ext cx="1699200" cy="2539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/>
            <p:cNvSpPr/>
            <p:nvPr/>
          </p:nvSpPr>
          <p:spPr>
            <a:xfrm>
              <a:off x="9869341" y="5223756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88687" y="2788875"/>
            <a:ext cx="1699480" cy="2548800"/>
            <a:chOff x="488687" y="2203981"/>
            <a:chExt cx="1699480" cy="2548800"/>
          </a:xfrm>
        </p:grpSpPr>
        <p:pic>
          <p:nvPicPr>
            <p:cNvPr id="48" name="Picture 2" descr="https://image.tmdb.org/t/p/original/xPCNA8zJxyyFKTj47QpvkXHukzB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67" y="2203981"/>
              <a:ext cx="1699200" cy="2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Rectangle 54"/>
            <p:cNvSpPr/>
            <p:nvPr/>
          </p:nvSpPr>
          <p:spPr>
            <a:xfrm>
              <a:off x="488687" y="4572003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sp>
        <p:nvSpPr>
          <p:cNvPr id="84" name="Rectangle 83"/>
          <p:cNvSpPr>
            <a:spLocks/>
          </p:cNvSpPr>
          <p:nvPr/>
        </p:nvSpPr>
        <p:spPr>
          <a:xfrm>
            <a:off x="481756" y="1053877"/>
            <a:ext cx="5184000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6" y="1207180"/>
            <a:ext cx="462629" cy="316800"/>
          </a:xfrm>
          <a:prstGeom prst="rect">
            <a:avLst/>
          </a:prstGeom>
        </p:spPr>
      </p:pic>
      <p:sp>
        <p:nvSpPr>
          <p:cNvPr id="87" name="Rectangle 86"/>
          <p:cNvSpPr/>
          <p:nvPr/>
        </p:nvSpPr>
        <p:spPr>
          <a:xfrm>
            <a:off x="1863462" y="1078593"/>
            <a:ext cx="2420588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SHOWFER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77712" y="1050002"/>
            <a:ext cx="807769" cy="576000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4201979" y="1078052"/>
            <a:ext cx="660052" cy="542102"/>
            <a:chOff x="4201979" y="1078052"/>
            <a:chExt cx="660052" cy="542102"/>
          </a:xfrm>
        </p:grpSpPr>
        <p:pic>
          <p:nvPicPr>
            <p:cNvPr id="88" name="SHARE BUTTON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66519" y="1214416"/>
              <a:ext cx="427311" cy="316800"/>
            </a:xfrm>
            <a:prstGeom prst="rect">
              <a:avLst/>
            </a:prstGeom>
          </p:spPr>
        </p:pic>
        <p:sp>
          <p:nvSpPr>
            <p:cNvPr id="43" name="SHARE GLASS"/>
            <p:cNvSpPr/>
            <p:nvPr/>
          </p:nvSpPr>
          <p:spPr>
            <a:xfrm>
              <a:off x="4201979" y="1078052"/>
              <a:ext cx="660052" cy="542102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2" name="Picture 2" descr="https://image.tmdb.org/t/p/original/uWsI9vxI9A8WiaSVbRIisizOpiW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361" y="8565343"/>
            <a:ext cx="1699200" cy="2548800"/>
          </a:xfrm>
          <a:prstGeom prst="rect">
            <a:avLst/>
          </a:prstGeom>
          <a:noFill/>
          <a:extLst/>
        </p:spPr>
      </p:pic>
      <p:pic>
        <p:nvPicPr>
          <p:cNvPr id="93" name="Picture 6" descr="https://image.tmdb.org/t/p/original/l1yltvzILaZcx2jYvc5sEMkM7Eh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6" y="8565343"/>
            <a:ext cx="1699200" cy="2548800"/>
          </a:xfrm>
          <a:prstGeom prst="rect">
            <a:avLst/>
          </a:prstGeom>
          <a:noFill/>
          <a:extLst/>
        </p:spPr>
      </p:pic>
      <p:pic>
        <p:nvPicPr>
          <p:cNvPr id="94" name="Picture 4" descr="https://image.tmdb.org/t/p/original/tdNlGoHmz77XQlBB21tL8qtxFHq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424" y="8565343"/>
            <a:ext cx="1699200" cy="2548800"/>
          </a:xfrm>
          <a:prstGeom prst="rect">
            <a:avLst/>
          </a:prstGeom>
          <a:noFill/>
          <a:extLst/>
        </p:spPr>
      </p:pic>
      <p:sp>
        <p:nvSpPr>
          <p:cNvPr id="95" name="Rectangle 94"/>
          <p:cNvSpPr/>
          <p:nvPr/>
        </p:nvSpPr>
        <p:spPr>
          <a:xfrm>
            <a:off x="355318" y="9794829"/>
            <a:ext cx="5446767" cy="147565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350372" y="9155590"/>
            <a:ext cx="5446767" cy="20475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>
            <a:spLocks/>
          </p:cNvSpPr>
          <p:nvPr/>
        </p:nvSpPr>
        <p:spPr>
          <a:xfrm>
            <a:off x="476575" y="1628049"/>
            <a:ext cx="5220791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476576" y="1628049"/>
            <a:ext cx="1015154" cy="576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MOVIES</a:t>
            </a:r>
          </a:p>
        </p:txBody>
      </p:sp>
      <p:sp>
        <p:nvSpPr>
          <p:cNvPr id="97" name="Rectangle 96"/>
          <p:cNvSpPr/>
          <p:nvPr/>
        </p:nvSpPr>
        <p:spPr>
          <a:xfrm>
            <a:off x="1522640" y="1628460"/>
            <a:ext cx="1015154" cy="576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TV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2568703" y="1628460"/>
            <a:ext cx="1015154" cy="576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ANIME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3614767" y="1628049"/>
            <a:ext cx="1445932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COLLECTIONS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0" name="Rectangle 99"/>
          <p:cNvSpPr/>
          <p:nvPr/>
        </p:nvSpPr>
        <p:spPr>
          <a:xfrm>
            <a:off x="5091609" y="1620890"/>
            <a:ext cx="1260000" cy="576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My Showfer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5672057" y="1276937"/>
            <a:ext cx="857834" cy="919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476576" y="2204590"/>
            <a:ext cx="5184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3200" tIns="0" rIns="72000" bIns="72000" rtlCol="0" anchor="b" anchorCtr="0"/>
          <a:lstStyle/>
          <a:p>
            <a:r>
              <a:rPr lang="en-US" sz="19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The Brava Collection</a:t>
            </a:r>
            <a:endParaRPr lang="en-US" sz="1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76691" y="7983437"/>
            <a:ext cx="5184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3200" tIns="0" rIns="72000" bIns="72000" rtlCol="0" anchor="b" anchorCtr="0"/>
          <a:lstStyle/>
          <a:p>
            <a:r>
              <a:rPr lang="en-US" sz="19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The Man Cave Collection</a:t>
            </a:r>
            <a:endParaRPr lang="en-US" sz="1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4965032" y="1047035"/>
            <a:ext cx="688432" cy="576000"/>
            <a:chOff x="4965032" y="1047035"/>
            <a:chExt cx="688432" cy="576000"/>
          </a:xfrm>
        </p:grpSpPr>
        <p:pic>
          <p:nvPicPr>
            <p:cNvPr id="46" name="SEARCH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950" y="1176574"/>
              <a:ext cx="360000" cy="360000"/>
            </a:xfrm>
            <a:prstGeom prst="rect">
              <a:avLst/>
            </a:prstGeom>
          </p:spPr>
        </p:pic>
        <p:sp>
          <p:nvSpPr>
            <p:cNvPr id="47" name="SEARCH GLASS"/>
            <p:cNvSpPr/>
            <p:nvPr/>
          </p:nvSpPr>
          <p:spPr>
            <a:xfrm>
              <a:off x="4965032" y="1047035"/>
              <a:ext cx="688432" cy="5760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24" y="5431717"/>
            <a:ext cx="1699200" cy="2548800"/>
          </a:xfrm>
          <a:prstGeom prst="rect">
            <a:avLst/>
          </a:prstGeom>
        </p:spPr>
      </p:pic>
      <p:sp>
        <p:nvSpPr>
          <p:cNvPr id="49" name="Rectangle 48"/>
          <p:cNvSpPr/>
          <p:nvPr/>
        </p:nvSpPr>
        <p:spPr>
          <a:xfrm>
            <a:off x="3964984" y="7805596"/>
            <a:ext cx="1699200" cy="1728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r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www.themoviedb.org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56" name="Rectangle 55"/>
          <p:cNvSpPr>
            <a:spLocks noChangeAspect="1"/>
          </p:cNvSpPr>
          <p:nvPr/>
        </p:nvSpPr>
        <p:spPr>
          <a:xfrm>
            <a:off x="6864104" y="1936376"/>
            <a:ext cx="5184000" cy="57463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/>
          <p:cNvGrpSpPr/>
          <p:nvPr/>
        </p:nvGrpSpPr>
        <p:grpSpPr>
          <a:xfrm>
            <a:off x="6864102" y="2203471"/>
            <a:ext cx="5184001" cy="2627735"/>
            <a:chOff x="489191" y="2338723"/>
            <a:chExt cx="5184001" cy="2627735"/>
          </a:xfrm>
        </p:grpSpPr>
        <p:grpSp>
          <p:nvGrpSpPr>
            <p:cNvPr id="61" name="Group 60"/>
            <p:cNvGrpSpPr/>
            <p:nvPr/>
          </p:nvGrpSpPr>
          <p:grpSpPr>
            <a:xfrm>
              <a:off x="489191" y="2338723"/>
              <a:ext cx="1699200" cy="2548800"/>
              <a:chOff x="498342" y="2338723"/>
              <a:chExt cx="1699200" cy="2548800"/>
            </a:xfrm>
          </p:grpSpPr>
          <p:sp>
            <p:nvSpPr>
              <p:cNvPr id="73" name="Rectangle 72"/>
              <p:cNvSpPr>
                <a:spLocks noChangeAspect="1"/>
              </p:cNvSpPr>
              <p:nvPr/>
            </p:nvSpPr>
            <p:spPr>
              <a:xfrm>
                <a:off x="498342" y="2338723"/>
                <a:ext cx="1699200" cy="2548800"/>
              </a:xfrm>
              <a:prstGeom prst="rect">
                <a:avLst/>
              </a:prstGeom>
              <a:solidFill>
                <a:srgbClr val="FF0000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118 x 177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498342" y="4714723"/>
                <a:ext cx="1699200" cy="1728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12px</a:t>
                </a:r>
                <a:endParaRPr lang="en-US" sz="1200" dirty="0"/>
              </a:p>
            </p:txBody>
          </p:sp>
        </p:grpSp>
        <p:sp>
          <p:nvSpPr>
            <p:cNvPr id="62" name="Rectangle 61"/>
            <p:cNvSpPr/>
            <p:nvPr/>
          </p:nvSpPr>
          <p:spPr>
            <a:xfrm flipH="1">
              <a:off x="489192" y="4880058"/>
              <a:ext cx="5184000" cy="86400"/>
            </a:xfrm>
            <a:prstGeom prst="rect">
              <a:avLst/>
            </a:prstGeom>
            <a:solidFill>
              <a:srgbClr val="FFC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6 </a:t>
              </a:r>
              <a:r>
                <a:rPr lang="en-US" sz="800" dirty="0" err="1">
                  <a:solidFill>
                    <a:schemeClr val="tx1"/>
                  </a:solidFill>
                </a:rPr>
                <a:t>px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63" name="Group 62"/>
            <p:cNvGrpSpPr/>
            <p:nvPr/>
          </p:nvGrpSpPr>
          <p:grpSpPr>
            <a:xfrm>
              <a:off x="2231479" y="2338723"/>
              <a:ext cx="1699200" cy="2548800"/>
              <a:chOff x="498342" y="2338723"/>
              <a:chExt cx="1699200" cy="2548800"/>
            </a:xfrm>
          </p:grpSpPr>
          <p:sp>
            <p:nvSpPr>
              <p:cNvPr id="70" name="Rectangle 69"/>
              <p:cNvSpPr>
                <a:spLocks noChangeAspect="1"/>
              </p:cNvSpPr>
              <p:nvPr/>
            </p:nvSpPr>
            <p:spPr>
              <a:xfrm>
                <a:off x="498342" y="2338723"/>
                <a:ext cx="1699200" cy="2548800"/>
              </a:xfrm>
              <a:prstGeom prst="rect">
                <a:avLst/>
              </a:prstGeom>
              <a:solidFill>
                <a:srgbClr val="FF0000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118 x 177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498342" y="4714723"/>
                <a:ext cx="1699200" cy="1728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12px</a:t>
                </a:r>
                <a:endParaRPr lang="en-US" sz="1200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3973768" y="2338723"/>
              <a:ext cx="1699200" cy="2548800"/>
              <a:chOff x="498342" y="2338723"/>
              <a:chExt cx="1699200" cy="2548800"/>
            </a:xfrm>
          </p:grpSpPr>
          <p:sp>
            <p:nvSpPr>
              <p:cNvPr id="67" name="Rectangle 66"/>
              <p:cNvSpPr>
                <a:spLocks noChangeAspect="1"/>
              </p:cNvSpPr>
              <p:nvPr/>
            </p:nvSpPr>
            <p:spPr>
              <a:xfrm>
                <a:off x="498342" y="2338723"/>
                <a:ext cx="1699200" cy="2548800"/>
              </a:xfrm>
              <a:prstGeom prst="rect">
                <a:avLst/>
              </a:prstGeom>
              <a:solidFill>
                <a:srgbClr val="FF0000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118 x 177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498342" y="4714723"/>
                <a:ext cx="1699200" cy="1728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12px</a:t>
                </a:r>
                <a:endParaRPr lang="en-US" sz="1200" dirty="0"/>
              </a:p>
            </p:txBody>
          </p:sp>
        </p:grpSp>
        <p:sp>
          <p:nvSpPr>
            <p:cNvPr id="65" name="Rectangle 64"/>
            <p:cNvSpPr/>
            <p:nvPr/>
          </p:nvSpPr>
          <p:spPr>
            <a:xfrm>
              <a:off x="2188335" y="2417658"/>
              <a:ext cx="43200" cy="2548800"/>
            </a:xfrm>
            <a:prstGeom prst="rect">
              <a:avLst/>
            </a:prstGeom>
            <a:solidFill>
              <a:srgbClr val="FFC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930624" y="2417658"/>
              <a:ext cx="43200" cy="2548800"/>
            </a:xfrm>
            <a:prstGeom prst="rect">
              <a:avLst/>
            </a:prstGeom>
            <a:solidFill>
              <a:srgbClr val="FFC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854951" y="4830193"/>
            <a:ext cx="5184001" cy="2627735"/>
            <a:chOff x="489191" y="2338723"/>
            <a:chExt cx="5184001" cy="2627735"/>
          </a:xfrm>
        </p:grpSpPr>
        <p:grpSp>
          <p:nvGrpSpPr>
            <p:cNvPr id="77" name="Group 76"/>
            <p:cNvGrpSpPr/>
            <p:nvPr/>
          </p:nvGrpSpPr>
          <p:grpSpPr>
            <a:xfrm>
              <a:off x="489191" y="2338723"/>
              <a:ext cx="1699200" cy="2548800"/>
              <a:chOff x="498342" y="2338723"/>
              <a:chExt cx="1699200" cy="2548800"/>
            </a:xfrm>
          </p:grpSpPr>
          <p:sp>
            <p:nvSpPr>
              <p:cNvPr id="91" name="Rectangle 90"/>
              <p:cNvSpPr>
                <a:spLocks noChangeAspect="1"/>
              </p:cNvSpPr>
              <p:nvPr/>
            </p:nvSpPr>
            <p:spPr>
              <a:xfrm>
                <a:off x="498342" y="2338723"/>
                <a:ext cx="1699200" cy="2548800"/>
              </a:xfrm>
              <a:prstGeom prst="rect">
                <a:avLst/>
              </a:prstGeom>
              <a:solidFill>
                <a:srgbClr val="FF0000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118 x 177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498342" y="4714723"/>
                <a:ext cx="1699200" cy="1728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12px</a:t>
                </a:r>
                <a:endParaRPr lang="en-US" sz="1200" dirty="0"/>
              </a:p>
            </p:txBody>
          </p:sp>
        </p:grpSp>
        <p:sp>
          <p:nvSpPr>
            <p:cNvPr id="78" name="Rectangle 77"/>
            <p:cNvSpPr/>
            <p:nvPr/>
          </p:nvSpPr>
          <p:spPr>
            <a:xfrm flipH="1">
              <a:off x="489192" y="4880058"/>
              <a:ext cx="5184000" cy="86400"/>
            </a:xfrm>
            <a:prstGeom prst="rect">
              <a:avLst/>
            </a:prstGeom>
            <a:solidFill>
              <a:srgbClr val="FFC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6 </a:t>
              </a:r>
              <a:r>
                <a:rPr lang="en-US" sz="800" dirty="0" err="1">
                  <a:solidFill>
                    <a:schemeClr val="tx1"/>
                  </a:solidFill>
                </a:rPr>
                <a:t>px</a:t>
              </a:r>
              <a:endParaRPr lang="en-US" sz="800" dirty="0">
                <a:solidFill>
                  <a:schemeClr val="tx1"/>
                </a:solidFill>
              </a:endParaRP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2231479" y="2338723"/>
              <a:ext cx="1699200" cy="2548800"/>
              <a:chOff x="498342" y="2338723"/>
              <a:chExt cx="1699200" cy="2548800"/>
            </a:xfrm>
          </p:grpSpPr>
          <p:sp>
            <p:nvSpPr>
              <p:cNvPr id="89" name="Rectangle 88"/>
              <p:cNvSpPr>
                <a:spLocks noChangeAspect="1"/>
              </p:cNvSpPr>
              <p:nvPr/>
            </p:nvSpPr>
            <p:spPr>
              <a:xfrm>
                <a:off x="498342" y="2338723"/>
                <a:ext cx="1699200" cy="2548800"/>
              </a:xfrm>
              <a:prstGeom prst="rect">
                <a:avLst/>
              </a:prstGeom>
              <a:solidFill>
                <a:srgbClr val="FF0000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118 x 177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498342" y="4714723"/>
                <a:ext cx="1699200" cy="1728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12px</a:t>
                </a:r>
                <a:endParaRPr lang="en-US" sz="1200" dirty="0"/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3973768" y="2338723"/>
              <a:ext cx="1699200" cy="2548800"/>
              <a:chOff x="498342" y="2338723"/>
              <a:chExt cx="1699200" cy="2548800"/>
            </a:xfrm>
          </p:grpSpPr>
          <p:sp>
            <p:nvSpPr>
              <p:cNvPr id="83" name="Rectangle 82"/>
              <p:cNvSpPr>
                <a:spLocks noChangeAspect="1"/>
              </p:cNvSpPr>
              <p:nvPr/>
            </p:nvSpPr>
            <p:spPr>
              <a:xfrm>
                <a:off x="498342" y="2338723"/>
                <a:ext cx="1699200" cy="2548800"/>
              </a:xfrm>
              <a:prstGeom prst="rect">
                <a:avLst/>
              </a:prstGeom>
              <a:solidFill>
                <a:srgbClr val="FF0000">
                  <a:alpha val="7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smtClean="0"/>
                  <a:t>118 x 177</a:t>
                </a:r>
              </a:p>
              <a:p>
                <a:pPr algn="ctr"/>
                <a:endParaRPr lang="en-US" dirty="0"/>
              </a:p>
              <a:p>
                <a:pPr algn="ctr"/>
                <a:endParaRPr lang="en-US" dirty="0" smtClean="0"/>
              </a:p>
              <a:p>
                <a:pPr algn="ctr"/>
                <a:endParaRPr lang="en-US" dirty="0"/>
              </a:p>
              <a:p>
                <a:pPr algn="ctr"/>
                <a:endParaRPr lang="en-US" dirty="0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498342" y="4714723"/>
                <a:ext cx="1699200" cy="172800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 smtClean="0"/>
                  <a:t>12px</a:t>
                </a:r>
                <a:endParaRPr lang="en-US" sz="1200" dirty="0"/>
              </a:p>
            </p:txBody>
          </p:sp>
        </p:grpSp>
        <p:sp>
          <p:nvSpPr>
            <p:cNvPr id="81" name="Rectangle 80"/>
            <p:cNvSpPr/>
            <p:nvPr/>
          </p:nvSpPr>
          <p:spPr>
            <a:xfrm>
              <a:off x="2188335" y="2417658"/>
              <a:ext cx="43200" cy="2548800"/>
            </a:xfrm>
            <a:prstGeom prst="rect">
              <a:avLst/>
            </a:prstGeom>
            <a:solidFill>
              <a:srgbClr val="FFC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3930624" y="2417658"/>
              <a:ext cx="43200" cy="2548800"/>
            </a:xfrm>
            <a:prstGeom prst="rect">
              <a:avLst/>
            </a:prstGeom>
            <a:solidFill>
              <a:srgbClr val="FFC000">
                <a:alpha val="71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3</a:t>
              </a:r>
              <a:endParaRPr lang="en-US" sz="800" dirty="0" smtClean="0">
                <a:solidFill>
                  <a:schemeClr val="tx1"/>
                </a:solidFill>
              </a:endParaRPr>
            </a:p>
          </p:txBody>
        </p:sp>
      </p:grpSp>
      <p:sp>
        <p:nvSpPr>
          <p:cNvPr id="7" name="Rectangle 6"/>
          <p:cNvSpPr/>
          <p:nvPr/>
        </p:nvSpPr>
        <p:spPr>
          <a:xfrm>
            <a:off x="9009529" y="-10778"/>
            <a:ext cx="3182471" cy="1217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GROUP 1</a:t>
            </a:r>
          </a:p>
          <a:p>
            <a:pPr algn="ctr"/>
            <a:r>
              <a:rPr lang="en-US" sz="2400" dirty="0" smtClean="0"/>
              <a:t>Phone Portrait</a:t>
            </a:r>
          </a:p>
          <a:p>
            <a:pPr algn="ctr"/>
            <a:r>
              <a:rPr lang="en-US" dirty="0" smtClean="0"/>
              <a:t>Reference 360x640 </a:t>
            </a:r>
            <a:endParaRPr lang="en-US" dirty="0"/>
          </a:p>
        </p:txBody>
      </p:sp>
      <p:sp>
        <p:nvSpPr>
          <p:cNvPr id="103" name="Oval 102"/>
          <p:cNvSpPr>
            <a:spLocks noChangeAspect="1"/>
          </p:cNvSpPr>
          <p:nvPr/>
        </p:nvSpPr>
        <p:spPr>
          <a:xfrm>
            <a:off x="4487407" y="7566889"/>
            <a:ext cx="792000" cy="792000"/>
          </a:xfrm>
          <a:prstGeom prst="ellipse">
            <a:avLst/>
          </a:prstGeom>
          <a:solidFill>
            <a:schemeClr val="tx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54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+</a:t>
            </a:r>
            <a:endParaRPr lang="en-US" sz="54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96294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spect="1"/>
          </p:cNvSpPr>
          <p:nvPr/>
        </p:nvSpPr>
        <p:spPr>
          <a:xfrm>
            <a:off x="489193" y="7951"/>
            <a:ext cx="5184000" cy="921543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024" y="17077"/>
            <a:ext cx="5184000" cy="1036800"/>
          </a:xfrm>
          <a:prstGeom prst="rect">
            <a:avLst/>
          </a:prstGeom>
        </p:spPr>
      </p:pic>
      <p:pic>
        <p:nvPicPr>
          <p:cNvPr id="1032" name="Picture 8" descr="https://image.tmdb.org/t/p/original/bYXgdHVNH1ounAwW8Kehr2f8akz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424" y="4854087"/>
            <a:ext cx="1699200" cy="253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/>
          <p:cNvSpPr/>
          <p:nvPr/>
        </p:nvSpPr>
        <p:spPr>
          <a:xfrm>
            <a:off x="2231424" y="7220702"/>
            <a:ext cx="1699200" cy="1728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r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www.themoviedb.org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2503" y="2203981"/>
            <a:ext cx="1699200" cy="2548800"/>
            <a:chOff x="6160399" y="3570302"/>
            <a:chExt cx="1699200" cy="2548800"/>
          </a:xfrm>
        </p:grpSpPr>
        <p:pic>
          <p:nvPicPr>
            <p:cNvPr id="37" name="Picture 18" descr="https://image.tmdb.org/t/p/original/97fNAi62HawGjWru7PvVmF7RAbU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0399" y="3570302"/>
              <a:ext cx="1699200" cy="2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Rectangle 39"/>
            <p:cNvSpPr/>
            <p:nvPr/>
          </p:nvSpPr>
          <p:spPr>
            <a:xfrm>
              <a:off x="6160399" y="5946302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73487" y="2214195"/>
            <a:ext cx="1699200" cy="2548800"/>
            <a:chOff x="8062957" y="3570302"/>
            <a:chExt cx="1699200" cy="2548800"/>
          </a:xfrm>
        </p:grpSpPr>
        <p:pic>
          <p:nvPicPr>
            <p:cNvPr id="38" name="Picture 20" descr="https://image.tmdb.org/t/p/original/qWjRfBwr4VculczswwojXgoU0mq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2957" y="3570302"/>
              <a:ext cx="1699200" cy="2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1" name="Rectangle 40"/>
            <p:cNvSpPr/>
            <p:nvPr/>
          </p:nvSpPr>
          <p:spPr>
            <a:xfrm>
              <a:off x="8062957" y="5946302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32995" y="2214195"/>
            <a:ext cx="1699200" cy="2548800"/>
            <a:chOff x="9965515" y="3570302"/>
            <a:chExt cx="1699200" cy="2548800"/>
          </a:xfrm>
        </p:grpSpPr>
        <p:pic>
          <p:nvPicPr>
            <p:cNvPr id="39" name="Picture 24" descr="https://image.tmdb.org/t/p/original/wNUDAq5OUMOtxMlz64YaCp7gZma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65515" y="3570302"/>
              <a:ext cx="1699200" cy="2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9965515" y="5946302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81756" y="4854087"/>
            <a:ext cx="1699200" cy="2548800"/>
            <a:chOff x="6235215" y="3315795"/>
            <a:chExt cx="1699200" cy="2548800"/>
          </a:xfrm>
        </p:grpSpPr>
        <p:pic>
          <p:nvPicPr>
            <p:cNvPr id="47" name="Picture 22" descr="https://image.tmdb.org/t/p/original/dqs5BmwSULtB28Kls3IB6khTQwp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5215" y="3315795"/>
              <a:ext cx="1699200" cy="2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" name="Rectangle 49"/>
            <p:cNvSpPr/>
            <p:nvPr/>
          </p:nvSpPr>
          <p:spPr>
            <a:xfrm>
              <a:off x="6235215" y="5691795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973487" y="4854087"/>
            <a:ext cx="1699200" cy="2548800"/>
            <a:chOff x="8320482" y="3315795"/>
            <a:chExt cx="1699200" cy="2548800"/>
          </a:xfrm>
        </p:grpSpPr>
        <p:pic>
          <p:nvPicPr>
            <p:cNvPr id="54" name="Picture 28" descr="https://image.tmdb.org/t/p/original/956xMjH4sPoqimqoLOP6AI19mjm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482" y="3315795"/>
              <a:ext cx="1699200" cy="2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6" name="Rectangle 55"/>
            <p:cNvSpPr/>
            <p:nvPr/>
          </p:nvSpPr>
          <p:spPr>
            <a:xfrm>
              <a:off x="8320482" y="5667392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81756" y="7506856"/>
            <a:ext cx="1699200" cy="2548800"/>
            <a:chOff x="10184464" y="3315795"/>
            <a:chExt cx="1699200" cy="2548800"/>
          </a:xfrm>
        </p:grpSpPr>
        <p:pic>
          <p:nvPicPr>
            <p:cNvPr id="49" name="Picture 26" descr="https://image.tmdb.org/t/p/original/qAbRLPe8T7ehKzr1Tgo78T7ASrS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84464" y="3315795"/>
              <a:ext cx="1699200" cy="2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9" name="Rectangle 58"/>
            <p:cNvSpPr/>
            <p:nvPr/>
          </p:nvSpPr>
          <p:spPr>
            <a:xfrm>
              <a:off x="10184464" y="5671596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231424" y="7506856"/>
            <a:ext cx="1699200" cy="2548800"/>
            <a:chOff x="6162512" y="5988589"/>
            <a:chExt cx="1699200" cy="2548800"/>
          </a:xfrm>
        </p:grpSpPr>
        <p:pic>
          <p:nvPicPr>
            <p:cNvPr id="45" name="Picture 12" descr="https://image.tmdb.org/t/p/original/cA81CI8odKv5KHRUUzJbj83yN7c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2512" y="5988589"/>
              <a:ext cx="1699200" cy="254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Rectangle 59"/>
            <p:cNvSpPr/>
            <p:nvPr/>
          </p:nvSpPr>
          <p:spPr>
            <a:xfrm>
              <a:off x="6162512" y="8364589"/>
              <a:ext cx="1699200" cy="172800"/>
            </a:xfrm>
            <a:prstGeom prst="rect">
              <a:avLst/>
            </a:prstGeom>
            <a:solidFill>
              <a:schemeClr val="bg2">
                <a:lumMod val="2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tIns="0" rIns="72000" bIns="0" rtlCol="0" anchor="ctr" anchorCtr="0"/>
            <a:lstStyle/>
            <a:p>
              <a:pPr algn="r"/>
              <a:r>
                <a:rPr lang="en-US" sz="800" dirty="0" smtClean="0">
                  <a:solidFill>
                    <a:schemeClr val="bg1">
                      <a:lumMod val="7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www.themoviedb.org</a:t>
              </a:r>
              <a:endParaRPr lang="en-US" sz="800" dirty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sp>
        <p:nvSpPr>
          <p:cNvPr id="61" name="Rectangle 60"/>
          <p:cNvSpPr/>
          <p:nvPr/>
        </p:nvSpPr>
        <p:spPr>
          <a:xfrm>
            <a:off x="3973487" y="9882856"/>
            <a:ext cx="1699200" cy="172800"/>
          </a:xfrm>
          <a:prstGeom prst="rect">
            <a:avLst/>
          </a:prstGeom>
          <a:solidFill>
            <a:schemeClr val="bg2">
              <a:lumMod val="2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72000" bIns="0" rtlCol="0" anchor="ctr" anchorCtr="0"/>
          <a:lstStyle/>
          <a:p>
            <a:pPr algn="r"/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www.themoviedb.org</a:t>
            </a:r>
            <a:endParaRPr lang="en-US" sz="800" dirty="0">
              <a:solidFill>
                <a:schemeClr val="bg1">
                  <a:lumMod val="75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481756" y="1624401"/>
            <a:ext cx="5184000" cy="57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3200" tIns="0" rIns="72000" bIns="72000" rtlCol="0" anchor="b" anchorCtr="0"/>
          <a:lstStyle/>
          <a:p>
            <a:r>
              <a:rPr lang="en-US" sz="19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The Brava Collection</a:t>
            </a:r>
            <a:endParaRPr lang="en-US" sz="1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342930" y="17077"/>
            <a:ext cx="4001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Collections PART 2</a:t>
            </a:r>
            <a:endParaRPr lang="en-US" sz="4000" dirty="0"/>
          </a:p>
        </p:txBody>
      </p:sp>
      <p:sp>
        <p:nvSpPr>
          <p:cNvPr id="119" name="Rectangle 118"/>
          <p:cNvSpPr>
            <a:spLocks/>
          </p:cNvSpPr>
          <p:nvPr/>
        </p:nvSpPr>
        <p:spPr>
          <a:xfrm>
            <a:off x="481756" y="1060533"/>
            <a:ext cx="5184000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" name="Picture 1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66" y="1213836"/>
            <a:ext cx="462629" cy="316800"/>
          </a:xfrm>
          <a:prstGeom prst="rect">
            <a:avLst/>
          </a:prstGeom>
        </p:spPr>
      </p:pic>
      <p:sp>
        <p:nvSpPr>
          <p:cNvPr id="121" name="Rectangle 120"/>
          <p:cNvSpPr/>
          <p:nvPr/>
        </p:nvSpPr>
        <p:spPr>
          <a:xfrm>
            <a:off x="1863462" y="1060533"/>
            <a:ext cx="2420588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SHOWFER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524369" y="1156236"/>
            <a:ext cx="673344" cy="38163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2"/>
          <p:cNvGrpSpPr/>
          <p:nvPr/>
        </p:nvGrpSpPr>
        <p:grpSpPr>
          <a:xfrm>
            <a:off x="4201979" y="1084708"/>
            <a:ext cx="660052" cy="542102"/>
            <a:chOff x="4201979" y="1078052"/>
            <a:chExt cx="660052" cy="542102"/>
          </a:xfrm>
        </p:grpSpPr>
        <p:pic>
          <p:nvPicPr>
            <p:cNvPr id="124" name="SHARE BUTTON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66519" y="1214416"/>
              <a:ext cx="427311" cy="316800"/>
            </a:xfrm>
            <a:prstGeom prst="rect">
              <a:avLst/>
            </a:prstGeom>
          </p:spPr>
        </p:pic>
        <p:sp>
          <p:nvSpPr>
            <p:cNvPr id="125" name="SHARE GLASS"/>
            <p:cNvSpPr/>
            <p:nvPr/>
          </p:nvSpPr>
          <p:spPr>
            <a:xfrm>
              <a:off x="4201979" y="1078052"/>
              <a:ext cx="660052" cy="542102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5030349" y="1091015"/>
            <a:ext cx="576000" cy="504000"/>
            <a:chOff x="5030349" y="1084359"/>
            <a:chExt cx="576000" cy="504000"/>
          </a:xfrm>
        </p:grpSpPr>
        <p:pic>
          <p:nvPicPr>
            <p:cNvPr id="127" name="SEARCH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950" y="1176574"/>
              <a:ext cx="360000" cy="360000"/>
            </a:xfrm>
            <a:prstGeom prst="rect">
              <a:avLst/>
            </a:prstGeom>
          </p:spPr>
        </p:pic>
        <p:sp>
          <p:nvSpPr>
            <p:cNvPr id="128" name="SEARCH GLASS"/>
            <p:cNvSpPr/>
            <p:nvPr/>
          </p:nvSpPr>
          <p:spPr>
            <a:xfrm>
              <a:off x="5030349" y="1084359"/>
              <a:ext cx="576000" cy="5040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Rectangle 47"/>
          <p:cNvSpPr/>
          <p:nvPr/>
        </p:nvSpPr>
        <p:spPr>
          <a:xfrm>
            <a:off x="3973487" y="7493979"/>
            <a:ext cx="1699200" cy="254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Oval 50"/>
          <p:cNvSpPr>
            <a:spLocks noChangeAspect="1"/>
          </p:cNvSpPr>
          <p:nvPr/>
        </p:nvSpPr>
        <p:spPr>
          <a:xfrm rot="2700000">
            <a:off x="4427086" y="8321253"/>
            <a:ext cx="792000" cy="792000"/>
          </a:xfrm>
          <a:prstGeom prst="ellipse">
            <a:avLst/>
          </a:prstGeom>
          <a:solidFill>
            <a:schemeClr val="tx1"/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5400" dirty="0" smtClean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+</a:t>
            </a:r>
            <a:endParaRPr lang="en-US" sz="5400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4728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spect="1"/>
          </p:cNvSpPr>
          <p:nvPr/>
        </p:nvSpPr>
        <p:spPr>
          <a:xfrm rot="5400000">
            <a:off x="2619777" y="541193"/>
            <a:ext cx="5184000" cy="92154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93" y="7951"/>
            <a:ext cx="5184000" cy="1036800"/>
          </a:xfrm>
          <a:prstGeom prst="rect">
            <a:avLst/>
          </a:prstGeom>
        </p:spPr>
      </p:pic>
      <p:sp>
        <p:nvSpPr>
          <p:cNvPr id="22" name="Rectangle 21"/>
          <p:cNvSpPr>
            <a:spLocks noChangeAspect="1"/>
          </p:cNvSpPr>
          <p:nvPr/>
        </p:nvSpPr>
        <p:spPr>
          <a:xfrm>
            <a:off x="605291" y="4337599"/>
            <a:ext cx="1807200" cy="27108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601015" y="6874597"/>
            <a:ext cx="1807200" cy="172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12px</a:t>
            </a:r>
            <a:endParaRPr lang="en-US" sz="1200" dirty="0"/>
          </a:p>
        </p:txBody>
      </p:sp>
      <p:sp>
        <p:nvSpPr>
          <p:cNvPr id="13" name="Rectangle 12"/>
          <p:cNvSpPr/>
          <p:nvPr/>
        </p:nvSpPr>
        <p:spPr>
          <a:xfrm flipH="1">
            <a:off x="605290" y="7045286"/>
            <a:ext cx="9216000" cy="86400"/>
          </a:xfrm>
          <a:prstGeom prst="rect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 </a:t>
            </a:r>
            <a:r>
              <a:rPr lang="en-US" sz="8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px</a:t>
            </a:r>
            <a:endParaRPr lang="en-US" sz="8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" name="Rectangle 19"/>
          <p:cNvSpPr>
            <a:spLocks noChangeAspect="1"/>
          </p:cNvSpPr>
          <p:nvPr/>
        </p:nvSpPr>
        <p:spPr>
          <a:xfrm>
            <a:off x="2457363" y="4337599"/>
            <a:ext cx="1807200" cy="27108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453682" y="6874597"/>
            <a:ext cx="1807200" cy="172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12px</a:t>
            </a:r>
            <a:endParaRPr lang="en-US" sz="1200" dirty="0"/>
          </a:p>
        </p:txBody>
      </p:sp>
      <p:sp>
        <p:nvSpPr>
          <p:cNvPr id="18" name="Rectangle 17"/>
          <p:cNvSpPr>
            <a:spLocks noChangeAspect="1"/>
          </p:cNvSpPr>
          <p:nvPr/>
        </p:nvSpPr>
        <p:spPr>
          <a:xfrm>
            <a:off x="4309435" y="4337599"/>
            <a:ext cx="1807200" cy="27108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4306349" y="6874597"/>
            <a:ext cx="1807200" cy="172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12px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2408720" y="4351691"/>
            <a:ext cx="43200" cy="2710800"/>
          </a:xfrm>
          <a:prstGeom prst="rect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</a:t>
            </a:r>
            <a:endParaRPr lang="en-US" sz="800" dirty="0" smtClean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6207" y="4344027"/>
            <a:ext cx="43200" cy="2710800"/>
          </a:xfrm>
          <a:prstGeom prst="rect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</a:t>
            </a:r>
            <a:endParaRPr lang="en-US" sz="800" dirty="0" smtClean="0">
              <a:solidFill>
                <a:schemeClr val="tx1"/>
              </a:solidFill>
            </a:endParaRPr>
          </a:p>
        </p:txBody>
      </p:sp>
      <p:sp>
        <p:nvSpPr>
          <p:cNvPr id="35" name="Rectangle 34"/>
          <p:cNvSpPr>
            <a:spLocks noChangeAspect="1"/>
          </p:cNvSpPr>
          <p:nvPr/>
        </p:nvSpPr>
        <p:spPr>
          <a:xfrm>
            <a:off x="6161507" y="4337599"/>
            <a:ext cx="1807200" cy="27108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6159016" y="6874597"/>
            <a:ext cx="1807200" cy="172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12px</a:t>
            </a:r>
            <a:endParaRPr lang="en-US" sz="1200" dirty="0"/>
          </a:p>
        </p:txBody>
      </p:sp>
      <p:sp>
        <p:nvSpPr>
          <p:cNvPr id="33" name="Rectangle 32"/>
          <p:cNvSpPr>
            <a:spLocks noChangeAspect="1"/>
          </p:cNvSpPr>
          <p:nvPr/>
        </p:nvSpPr>
        <p:spPr>
          <a:xfrm>
            <a:off x="8013580" y="4337599"/>
            <a:ext cx="1807200" cy="2710800"/>
          </a:xfrm>
          <a:prstGeom prst="rect">
            <a:avLst/>
          </a:prstGeom>
          <a:solidFill>
            <a:srgbClr val="FF0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/>
          <p:cNvSpPr/>
          <p:nvPr/>
        </p:nvSpPr>
        <p:spPr>
          <a:xfrm>
            <a:off x="8011683" y="6874597"/>
            <a:ext cx="1807200" cy="1728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12px</a:t>
            </a:r>
            <a:endParaRPr lang="en-US" sz="1200" dirty="0"/>
          </a:p>
        </p:txBody>
      </p:sp>
      <p:sp>
        <p:nvSpPr>
          <p:cNvPr id="29" name="Rectangle 28"/>
          <p:cNvSpPr/>
          <p:nvPr/>
        </p:nvSpPr>
        <p:spPr>
          <a:xfrm>
            <a:off x="7968595" y="4337599"/>
            <a:ext cx="43200" cy="2710800"/>
          </a:xfrm>
          <a:prstGeom prst="rect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</a:t>
            </a:r>
            <a:endParaRPr lang="en-US" sz="800" dirty="0" smtClean="0">
              <a:solidFill>
                <a:schemeClr val="tx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118279" y="4337599"/>
            <a:ext cx="43200" cy="2710800"/>
          </a:xfrm>
          <a:prstGeom prst="rect">
            <a:avLst/>
          </a:prstGeom>
          <a:solidFill>
            <a:srgbClr val="FFC000">
              <a:alpha val="7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3</a:t>
            </a:r>
            <a:endParaRPr lang="en-US" sz="800" dirty="0" smtClean="0">
              <a:solidFill>
                <a:schemeClr val="tx1"/>
              </a:solidFill>
            </a:endParaRPr>
          </a:p>
        </p:txBody>
      </p:sp>
      <p:sp>
        <p:nvSpPr>
          <p:cNvPr id="58" name="Rectangle 57"/>
          <p:cNvSpPr>
            <a:spLocks/>
          </p:cNvSpPr>
          <p:nvPr/>
        </p:nvSpPr>
        <p:spPr>
          <a:xfrm>
            <a:off x="598256" y="3184326"/>
            <a:ext cx="5220791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598257" y="3192075"/>
            <a:ext cx="1015154" cy="576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MOVIES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1644321" y="3192486"/>
            <a:ext cx="1015154" cy="576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TV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2690384" y="3192486"/>
            <a:ext cx="1015154" cy="576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ANIME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736448" y="3184326"/>
            <a:ext cx="1445932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9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COLLECTIONS</a:t>
            </a:r>
            <a:endParaRPr lang="en-US" dirty="0">
              <a:solidFill>
                <a:schemeClr val="bg1">
                  <a:lumMod val="9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213290" y="3184916"/>
            <a:ext cx="1260000" cy="576000"/>
          </a:xfrm>
          <a:prstGeom prst="rect">
            <a:avLst/>
          </a:prstGeom>
          <a:solidFill>
            <a:srgbClr val="3B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Roboto Condensed" panose="02000000000000000000" pitchFamily="2" charset="0"/>
                <a:ea typeface="Roboto Condensed" panose="02000000000000000000" pitchFamily="2" charset="0"/>
              </a:rPr>
              <a:t>My Showfer</a:t>
            </a:r>
            <a:endParaRPr lang="en-US" dirty="0">
              <a:solidFill>
                <a:schemeClr val="bg1">
                  <a:lumMod val="65000"/>
                </a:schemeClr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</p:txBody>
      </p:sp>
      <p:sp>
        <p:nvSpPr>
          <p:cNvPr id="51" name="Rectangle 50"/>
          <p:cNvSpPr>
            <a:spLocks/>
          </p:cNvSpPr>
          <p:nvPr/>
        </p:nvSpPr>
        <p:spPr>
          <a:xfrm>
            <a:off x="609334" y="2567581"/>
            <a:ext cx="9208260" cy="576000"/>
          </a:xfrm>
          <a:prstGeom prst="rect">
            <a:avLst/>
          </a:prstGeom>
          <a:solidFill>
            <a:schemeClr val="tx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4" y="2720884"/>
            <a:ext cx="462629" cy="316800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4003170" y="2567581"/>
            <a:ext cx="2420588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SHOWFER</a:t>
            </a:r>
            <a:endParaRPr lang="en-US" sz="32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05290" y="2566579"/>
            <a:ext cx="807769" cy="471106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8329441" y="2583504"/>
            <a:ext cx="660052" cy="542102"/>
            <a:chOff x="4201979" y="1078052"/>
            <a:chExt cx="660052" cy="542102"/>
          </a:xfrm>
        </p:grpSpPr>
        <p:pic>
          <p:nvPicPr>
            <p:cNvPr id="56" name="SHARE BUTTON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66519" y="1214416"/>
              <a:ext cx="427311" cy="316800"/>
            </a:xfrm>
            <a:prstGeom prst="rect">
              <a:avLst/>
            </a:prstGeom>
          </p:spPr>
        </p:pic>
        <p:sp>
          <p:nvSpPr>
            <p:cNvPr id="57" name="SHARE GLASS"/>
            <p:cNvSpPr/>
            <p:nvPr/>
          </p:nvSpPr>
          <p:spPr>
            <a:xfrm>
              <a:off x="4201979" y="1078052"/>
              <a:ext cx="660052" cy="542102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9092494" y="2552487"/>
            <a:ext cx="688432" cy="576000"/>
            <a:chOff x="4965032" y="1047035"/>
            <a:chExt cx="688432" cy="576000"/>
          </a:xfrm>
        </p:grpSpPr>
        <p:pic>
          <p:nvPicPr>
            <p:cNvPr id="67" name="SEARCH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950" y="1176574"/>
              <a:ext cx="360000" cy="360000"/>
            </a:xfrm>
            <a:prstGeom prst="rect">
              <a:avLst/>
            </a:prstGeom>
          </p:spPr>
        </p:pic>
        <p:sp>
          <p:nvSpPr>
            <p:cNvPr id="68" name="SEARCH GLASS"/>
            <p:cNvSpPr/>
            <p:nvPr/>
          </p:nvSpPr>
          <p:spPr>
            <a:xfrm>
              <a:off x="4965032" y="1047035"/>
              <a:ext cx="688432" cy="576000"/>
            </a:xfrm>
            <a:prstGeom prst="rect">
              <a:avLst/>
            </a:prstGeom>
            <a:solidFill>
              <a:schemeClr val="tx1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598256" y="1784577"/>
            <a:ext cx="1250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640x360</a:t>
            </a:r>
            <a:endParaRPr lang="en-US" sz="2400" dirty="0"/>
          </a:p>
        </p:txBody>
      </p:sp>
      <p:sp>
        <p:nvSpPr>
          <p:cNvPr id="71" name="Rectangle 70"/>
          <p:cNvSpPr/>
          <p:nvPr/>
        </p:nvSpPr>
        <p:spPr>
          <a:xfrm>
            <a:off x="601447" y="3760597"/>
            <a:ext cx="9217436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3200" tIns="0" rIns="72000" bIns="72000" rtlCol="0" anchor="b" anchorCtr="0"/>
          <a:lstStyle/>
          <a:p>
            <a:r>
              <a:rPr lang="en-US" sz="19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The Brava Collection</a:t>
            </a:r>
            <a:endParaRPr lang="en-US" sz="1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607861" y="7136403"/>
            <a:ext cx="9217436" cy="57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3200" tIns="0" rIns="72000" bIns="72000" rtlCol="0" anchor="b" anchorCtr="0"/>
          <a:lstStyle/>
          <a:p>
            <a:r>
              <a:rPr lang="en-US" sz="19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The Man Cave Collection</a:t>
            </a:r>
            <a:endParaRPr lang="en-US" sz="19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  <p:sp>
        <p:nvSpPr>
          <p:cNvPr id="77" name="Rectangle 76"/>
          <p:cNvSpPr/>
          <p:nvPr/>
        </p:nvSpPr>
        <p:spPr>
          <a:xfrm>
            <a:off x="9009529" y="-16100"/>
            <a:ext cx="3182471" cy="1217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GROUP 2</a:t>
            </a:r>
          </a:p>
          <a:p>
            <a:pPr algn="ctr"/>
            <a:r>
              <a:rPr lang="en-US" sz="2400" dirty="0" smtClean="0"/>
              <a:t>Phone Landscape</a:t>
            </a:r>
          </a:p>
          <a:p>
            <a:pPr algn="ctr"/>
            <a:r>
              <a:rPr lang="en-US" dirty="0" smtClean="0"/>
              <a:t>Reference 640 x 360</a:t>
            </a:r>
            <a:endParaRPr lang="en-US" dirty="0"/>
          </a:p>
        </p:txBody>
      </p:sp>
      <p:sp>
        <p:nvSpPr>
          <p:cNvPr id="41" name="Oval 40"/>
          <p:cNvSpPr>
            <a:spLocks noChangeAspect="1"/>
          </p:cNvSpPr>
          <p:nvPr/>
        </p:nvSpPr>
        <p:spPr>
          <a:xfrm>
            <a:off x="8519283" y="6594557"/>
            <a:ext cx="792000" cy="792000"/>
          </a:xfrm>
          <a:prstGeom prst="ellipse">
            <a:avLst/>
          </a:prstGeom>
          <a:solidFill>
            <a:schemeClr val="tx1"/>
          </a:solidFill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5400" dirty="0" smtClean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rPr>
              <a:t>+</a:t>
            </a:r>
            <a:endParaRPr lang="en-US" sz="5400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95511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/>
          <p:cNvSpPr/>
          <p:nvPr/>
        </p:nvSpPr>
        <p:spPr>
          <a:xfrm>
            <a:off x="9009529" y="0"/>
            <a:ext cx="3182471" cy="1217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GROUP 3</a:t>
            </a:r>
          </a:p>
          <a:p>
            <a:pPr algn="ctr"/>
            <a:r>
              <a:rPr lang="en-US" sz="2400" dirty="0" smtClean="0"/>
              <a:t>Tablet Portrait</a:t>
            </a:r>
          </a:p>
          <a:p>
            <a:pPr algn="ctr"/>
            <a:r>
              <a:rPr lang="en-US" dirty="0" smtClean="0"/>
              <a:t>Reference 768 x 1024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803032" y="376518"/>
            <a:ext cx="5529600" cy="7372800"/>
            <a:chOff x="543056" y="0"/>
            <a:chExt cx="5529600" cy="7372800"/>
          </a:xfrm>
        </p:grpSpPr>
        <p:sp>
          <p:nvSpPr>
            <p:cNvPr id="52" name="Rectangle 51"/>
            <p:cNvSpPr>
              <a:spLocks/>
            </p:cNvSpPr>
            <p:nvPr/>
          </p:nvSpPr>
          <p:spPr>
            <a:xfrm>
              <a:off x="543066" y="0"/>
              <a:ext cx="5529589" cy="7372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056" y="0"/>
              <a:ext cx="5529600" cy="774000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766284"/>
              <a:ext cx="5529600" cy="288000"/>
            </a:xfrm>
            <a:prstGeom prst="rect">
              <a:avLst/>
            </a:prstGeom>
          </p:spPr>
        </p:pic>
        <p:grpSp>
          <p:nvGrpSpPr>
            <p:cNvPr id="55" name="Group 54"/>
            <p:cNvGrpSpPr/>
            <p:nvPr/>
          </p:nvGrpSpPr>
          <p:grpSpPr>
            <a:xfrm>
              <a:off x="594898" y="1052109"/>
              <a:ext cx="3312000" cy="288000"/>
              <a:chOff x="1617091" y="1058544"/>
              <a:chExt cx="3312000" cy="288000"/>
            </a:xfrm>
            <a:noFill/>
          </p:grpSpPr>
          <p:sp>
            <p:nvSpPr>
              <p:cNvPr id="83" name="Rectangle 82"/>
              <p:cNvSpPr/>
              <p:nvPr/>
            </p:nvSpPr>
            <p:spPr>
              <a:xfrm>
                <a:off x="1617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rgbClr val="F5BB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MOVIES</a:t>
                </a: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2229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TV</a:t>
                </a: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2841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ANIME</a:t>
                </a: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3453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VIRAL</a:t>
                </a: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4065091" y="1058544"/>
                <a:ext cx="864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 Showfer</a:t>
                </a: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5012391" y="782525"/>
              <a:ext cx="783291" cy="269582"/>
              <a:chOff x="5220821" y="1547999"/>
              <a:chExt cx="783291" cy="269582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5220821" y="1548000"/>
                <a:ext cx="783291" cy="26958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5" name="FB"/>
              <p:cNvGrpSpPr>
                <a:grpSpLocks noChangeAspect="1"/>
              </p:cNvGrpSpPr>
              <p:nvPr/>
            </p:nvGrpSpPr>
            <p:grpSpPr>
              <a:xfrm>
                <a:off x="5703694" y="1548000"/>
                <a:ext cx="252010" cy="252000"/>
                <a:chOff x="6225519" y="2210377"/>
                <a:chExt cx="313211" cy="313201"/>
              </a:xfrm>
            </p:grpSpPr>
            <p:pic>
              <p:nvPicPr>
                <p:cNvPr id="80" name="G FB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530" y="2210377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81" name="CL FB" hidden="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519" y="2210378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82" name="FB" hidden="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524" y="2210378"/>
                  <a:ext cx="313200" cy="313200"/>
                </a:xfrm>
                <a:prstGeom prst="rect">
                  <a:avLst/>
                </a:prstGeom>
              </p:spPr>
            </p:pic>
          </p:grpSp>
          <p:grpSp>
            <p:nvGrpSpPr>
              <p:cNvPr id="76" name="TWT"/>
              <p:cNvGrpSpPr>
                <a:grpSpLocks noChangeAspect="1"/>
              </p:cNvGrpSpPr>
              <p:nvPr/>
            </p:nvGrpSpPr>
            <p:grpSpPr>
              <a:xfrm>
                <a:off x="5351214" y="1547999"/>
                <a:ext cx="242246" cy="252000"/>
                <a:chOff x="6707883" y="2210379"/>
                <a:chExt cx="313204" cy="313202"/>
              </a:xfrm>
            </p:grpSpPr>
            <p:pic>
              <p:nvPicPr>
                <p:cNvPr id="77" name="G TWT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883" y="2210379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78" name="TWT" hidden="1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887" y="2210381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79" name="CL TWT" hidden="1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887" y="2210381"/>
                  <a:ext cx="313200" cy="3132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57" name="Group 56"/>
            <p:cNvGrpSpPr/>
            <p:nvPr/>
          </p:nvGrpSpPr>
          <p:grpSpPr>
            <a:xfrm>
              <a:off x="865442" y="1340109"/>
              <a:ext cx="5203474" cy="6017380"/>
              <a:chOff x="865442" y="1340109"/>
              <a:chExt cx="5203474" cy="6017380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865443" y="1340109"/>
                <a:ext cx="4877544" cy="3600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72000" bIns="72000" rtlCol="0" anchor="b" anchorCtr="0"/>
              <a:lstStyle/>
              <a:p>
                <a:r>
                  <a:rPr lang="en-US" sz="1400" dirty="0" smtClean="0">
                    <a:solidFill>
                      <a:srgbClr val="FFC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 Unicode MS" panose="020B0604020202020204" pitchFamily="34" charset="-128"/>
                  </a:rPr>
                  <a:t>Action </a:t>
                </a:r>
                <a:endParaRPr lang="en-US" sz="1400" dirty="0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endParaRPr>
              </a:p>
            </p:txBody>
          </p:sp>
          <p:grpSp>
            <p:nvGrpSpPr>
              <p:cNvPr id="59" name="Group 58"/>
              <p:cNvGrpSpPr/>
              <p:nvPr/>
            </p:nvGrpSpPr>
            <p:grpSpPr>
              <a:xfrm>
                <a:off x="865442" y="1705085"/>
                <a:ext cx="5203474" cy="5652404"/>
                <a:chOff x="865442" y="1705085"/>
                <a:chExt cx="5203474" cy="5652404"/>
              </a:xfrm>
            </p:grpSpPr>
            <p:grpSp>
              <p:nvGrpSpPr>
                <p:cNvPr id="60" name="Group 59"/>
                <p:cNvGrpSpPr/>
                <p:nvPr/>
              </p:nvGrpSpPr>
              <p:grpSpPr>
                <a:xfrm>
                  <a:off x="866546" y="1705085"/>
                  <a:ext cx="4881972" cy="1729834"/>
                  <a:chOff x="747821" y="1705085"/>
                  <a:chExt cx="4881972" cy="1729834"/>
                </a:xfrm>
              </p:grpSpPr>
              <p:pic>
                <p:nvPicPr>
                  <p:cNvPr id="70" name="Picture 69"/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995725" y="1706919"/>
                    <a:ext cx="1152000" cy="1728000"/>
                  </a:xfrm>
                  <a:prstGeom prst="rect">
                    <a:avLst/>
                  </a:prstGeom>
                </p:spPr>
              </p:pic>
              <p:pic>
                <p:nvPicPr>
                  <p:cNvPr id="71" name="Picture 70"/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40171" y="1706919"/>
                    <a:ext cx="1152000" cy="1728000"/>
                  </a:xfrm>
                  <a:prstGeom prst="rect">
                    <a:avLst/>
                  </a:prstGeom>
                </p:spPr>
              </p:pic>
              <p:pic>
                <p:nvPicPr>
                  <p:cNvPr id="72" name="Picture 71"/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47821" y="1705085"/>
                    <a:ext cx="1152000" cy="1728000"/>
                  </a:xfrm>
                  <a:prstGeom prst="rect">
                    <a:avLst/>
                  </a:prstGeom>
                </p:spPr>
              </p:pic>
              <p:pic>
                <p:nvPicPr>
                  <p:cNvPr id="73" name="Picture 72"/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77793" y="1706919"/>
                    <a:ext cx="1152000" cy="172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6546" y="3533415"/>
                  <a:ext cx="1152000" cy="1728000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4450" y="3533415"/>
                  <a:ext cx="1152000" cy="1728000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8507" y="3533415"/>
                  <a:ext cx="1152000" cy="1728000"/>
                </a:xfrm>
                <a:prstGeom prst="rect">
                  <a:avLst/>
                </a:prstGeom>
              </p:spPr>
            </p:pic>
            <p:sp>
              <p:nvSpPr>
                <p:cNvPr id="65" name="Rectangle 64"/>
                <p:cNvSpPr/>
                <p:nvPr/>
              </p:nvSpPr>
              <p:spPr>
                <a:xfrm>
                  <a:off x="865442" y="5253271"/>
                  <a:ext cx="5203474" cy="360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72000" bIns="72000" rtlCol="0" anchor="b" anchorCtr="0"/>
                <a:lstStyle/>
                <a:p>
                  <a:r>
                    <a:rPr lang="en-US" sz="1400" dirty="0" smtClean="0">
                      <a:solidFill>
                        <a:srgbClr val="FFC000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Arial Unicode MS" panose="020B0604020202020204" pitchFamily="34" charset="-128"/>
                    </a:rPr>
                    <a:t>Family Friendly</a:t>
                  </a:r>
                  <a:endParaRPr lang="en-US" sz="1400" dirty="0">
                    <a:solidFill>
                      <a:srgbClr val="FFC000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Arial Unicode MS" panose="020B0604020202020204" pitchFamily="34" charset="-128"/>
                  </a:endParaRPr>
                </a:p>
              </p:txBody>
            </p:sp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5442" y="5620081"/>
                  <a:ext cx="1152000" cy="1728000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10006" y="5620081"/>
                  <a:ext cx="1152000" cy="1728000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4570" y="5629489"/>
                  <a:ext cx="1152000" cy="1728000"/>
                </a:xfrm>
                <a:prstGeom prst="rect">
                  <a:avLst/>
                </a:prstGeom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590987" y="5612284"/>
                  <a:ext cx="1152000" cy="172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0" name="Group 39"/>
          <p:cNvGrpSpPr/>
          <p:nvPr/>
        </p:nvGrpSpPr>
        <p:grpSpPr>
          <a:xfrm>
            <a:off x="4850963" y="3909933"/>
            <a:ext cx="1152000" cy="1728000"/>
            <a:chOff x="6730408" y="4643613"/>
            <a:chExt cx="1152000" cy="1728000"/>
          </a:xfrm>
        </p:grpSpPr>
        <p:sp>
          <p:nvSpPr>
            <p:cNvPr id="41" name="Rectangle 40"/>
            <p:cNvSpPr/>
            <p:nvPr/>
          </p:nvSpPr>
          <p:spPr>
            <a:xfrm>
              <a:off x="6730408" y="4643613"/>
              <a:ext cx="1152000" cy="172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Oval 41"/>
            <p:cNvSpPr>
              <a:spLocks noChangeAspect="1"/>
            </p:cNvSpPr>
            <p:nvPr/>
          </p:nvSpPr>
          <p:spPr>
            <a:xfrm>
              <a:off x="6897673" y="5111613"/>
              <a:ext cx="792000" cy="792000"/>
            </a:xfrm>
            <a:prstGeom prst="ellipse">
              <a:avLst/>
            </a:prstGeom>
            <a:solidFill>
              <a:schemeClr val="tx1"/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5400" dirty="0" smtClean="0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+</a:t>
              </a:r>
              <a:endParaRPr lang="en-US" sz="54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sp>
        <p:nvSpPr>
          <p:cNvPr id="44" name="Rectangle 43"/>
          <p:cNvSpPr/>
          <p:nvPr/>
        </p:nvSpPr>
        <p:spPr>
          <a:xfrm>
            <a:off x="6017123" y="2197086"/>
            <a:ext cx="311770" cy="1976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/>
              <a:t>5%</a:t>
            </a:r>
          </a:p>
          <a:p>
            <a:pPr algn="ctr"/>
            <a:r>
              <a:rPr lang="en-US" sz="1050" dirty="0" smtClean="0"/>
              <a:t>0.87</a:t>
            </a:r>
            <a:endParaRPr lang="en-US" sz="1050" dirty="0"/>
          </a:p>
        </p:txBody>
      </p:sp>
      <p:sp>
        <p:nvSpPr>
          <p:cNvPr id="45" name="Rectangle 44"/>
          <p:cNvSpPr/>
          <p:nvPr/>
        </p:nvSpPr>
        <p:spPr>
          <a:xfrm>
            <a:off x="814200" y="2197086"/>
            <a:ext cx="311770" cy="1976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1400" dirty="0" smtClean="0"/>
              <a:t>5%</a:t>
            </a:r>
            <a:endParaRPr lang="en-US" sz="1400" dirty="0"/>
          </a:p>
        </p:txBody>
      </p:sp>
      <p:sp>
        <p:nvSpPr>
          <p:cNvPr id="46" name="Rectangle 45"/>
          <p:cNvSpPr/>
          <p:nvPr/>
        </p:nvSpPr>
        <p:spPr>
          <a:xfrm>
            <a:off x="4773066" y="2076627"/>
            <a:ext cx="89474" cy="1976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rIns="0" rtlCol="0" anchor="ctr"/>
          <a:lstStyle/>
          <a:p>
            <a:pPr algn="ctr"/>
            <a:r>
              <a:rPr lang="en-US" sz="1000" dirty="0" smtClean="0"/>
              <a:t>1.6   % ( of 736_)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3845940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09529" y="0"/>
            <a:ext cx="3182471" cy="1217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GROUP 4</a:t>
            </a:r>
          </a:p>
          <a:p>
            <a:pPr algn="ctr"/>
            <a:r>
              <a:rPr lang="en-US" sz="2400" dirty="0" smtClean="0"/>
              <a:t>Tablet Landscape</a:t>
            </a:r>
          </a:p>
          <a:p>
            <a:pPr algn="ctr"/>
            <a:r>
              <a:rPr lang="en-US" dirty="0" smtClean="0"/>
              <a:t>Reference 1024 x 768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6162" y="1103025"/>
            <a:ext cx="7391450" cy="5529600"/>
            <a:chOff x="543056" y="9331"/>
            <a:chExt cx="7391450" cy="5529600"/>
          </a:xfrm>
        </p:grpSpPr>
        <p:sp>
          <p:nvSpPr>
            <p:cNvPr id="5" name="Rectangle 4"/>
            <p:cNvSpPr>
              <a:spLocks/>
            </p:cNvSpPr>
            <p:nvPr/>
          </p:nvSpPr>
          <p:spPr>
            <a:xfrm>
              <a:off x="552387" y="9331"/>
              <a:ext cx="7372789" cy="55296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056" y="777600"/>
              <a:ext cx="7372800" cy="28828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0583"/>
              <a:ext cx="7372800" cy="7776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94898" y="1052109"/>
              <a:ext cx="3312000" cy="288000"/>
              <a:chOff x="1617091" y="1058544"/>
              <a:chExt cx="3312000" cy="288000"/>
            </a:xfrm>
            <a:noFill/>
          </p:grpSpPr>
          <p:sp>
            <p:nvSpPr>
              <p:cNvPr id="32" name="Rectangle 31"/>
              <p:cNvSpPr/>
              <p:nvPr/>
            </p:nvSpPr>
            <p:spPr>
              <a:xfrm>
                <a:off x="1617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rgbClr val="F5BB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MOVIES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229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TV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841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ANIME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53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VIRAL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065091" y="1058544"/>
                <a:ext cx="864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 Showfer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724420" y="801187"/>
              <a:ext cx="783291" cy="269582"/>
              <a:chOff x="5220821" y="1547999"/>
              <a:chExt cx="783291" cy="269582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220821" y="1548000"/>
                <a:ext cx="783291" cy="26958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FB"/>
              <p:cNvGrpSpPr>
                <a:grpSpLocks noChangeAspect="1"/>
              </p:cNvGrpSpPr>
              <p:nvPr/>
            </p:nvGrpSpPr>
            <p:grpSpPr>
              <a:xfrm>
                <a:off x="5703694" y="1548000"/>
                <a:ext cx="252010" cy="252000"/>
                <a:chOff x="6225519" y="2210377"/>
                <a:chExt cx="313211" cy="313201"/>
              </a:xfrm>
            </p:grpSpPr>
            <p:pic>
              <p:nvPicPr>
                <p:cNvPr id="29" name="G FB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530" y="2210377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30" name="CL FB" hidden="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519" y="2210378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31" name="FB" hidden="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524" y="2210378"/>
                  <a:ext cx="313200" cy="31320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TWT"/>
              <p:cNvGrpSpPr>
                <a:grpSpLocks noChangeAspect="1"/>
              </p:cNvGrpSpPr>
              <p:nvPr/>
            </p:nvGrpSpPr>
            <p:grpSpPr>
              <a:xfrm>
                <a:off x="5351214" y="1547999"/>
                <a:ext cx="242246" cy="252000"/>
                <a:chOff x="6707883" y="2210379"/>
                <a:chExt cx="313204" cy="313202"/>
              </a:xfrm>
            </p:grpSpPr>
            <p:pic>
              <p:nvPicPr>
                <p:cNvPr id="26" name="G TWT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883" y="2210379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27" name="TWT" hidden="1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887" y="2210381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28" name="CL TWT" hidden="1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887" y="2210381"/>
                  <a:ext cx="313200" cy="313200"/>
                </a:xfrm>
                <a:prstGeom prst="rect">
                  <a:avLst/>
                </a:prstGeom>
              </p:spPr>
            </p:pic>
          </p:grpSp>
        </p:grpSp>
        <p:sp>
          <p:nvSpPr>
            <p:cNvPr id="10" name="Rectangle 9"/>
            <p:cNvSpPr/>
            <p:nvPr/>
          </p:nvSpPr>
          <p:spPr>
            <a:xfrm>
              <a:off x="552387" y="1356613"/>
              <a:ext cx="7382119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72000" rtlCol="0" anchor="b" anchorCtr="0"/>
            <a:lstStyle/>
            <a:p>
              <a:r>
                <a:rPr lang="en-US" sz="1400" dirty="0" smtClean="0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Action</a:t>
              </a:r>
              <a:endParaRPr lang="en-US" sz="14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395" y="1723423"/>
              <a:ext cx="1152000" cy="172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841" y="1723423"/>
              <a:ext cx="1152000" cy="172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91" y="1721589"/>
              <a:ext cx="1152000" cy="172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463" y="1723423"/>
              <a:ext cx="1152000" cy="1728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91" y="3549919"/>
              <a:ext cx="1152000" cy="1728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395" y="3549919"/>
              <a:ext cx="1152000" cy="1728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452" y="3549919"/>
              <a:ext cx="1152000" cy="1728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085" y="1716120"/>
              <a:ext cx="1152000" cy="1728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028" y="3549919"/>
              <a:ext cx="1152000" cy="1728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321" y="1719324"/>
              <a:ext cx="1152000" cy="1728000"/>
            </a:xfrm>
            <a:prstGeom prst="rect">
              <a:avLst/>
            </a:prstGeom>
          </p:spPr>
        </p:pic>
      </p:grpSp>
      <p:grpSp>
        <p:nvGrpSpPr>
          <p:cNvPr id="2" name="Group 1"/>
          <p:cNvGrpSpPr/>
          <p:nvPr/>
        </p:nvGrpSpPr>
        <p:grpSpPr>
          <a:xfrm>
            <a:off x="5494191" y="4643613"/>
            <a:ext cx="1152000" cy="1728000"/>
            <a:chOff x="6730408" y="4643613"/>
            <a:chExt cx="1152000" cy="1728000"/>
          </a:xfrm>
        </p:grpSpPr>
        <p:sp>
          <p:nvSpPr>
            <p:cNvPr id="37" name="Rectangle 36"/>
            <p:cNvSpPr/>
            <p:nvPr/>
          </p:nvSpPr>
          <p:spPr>
            <a:xfrm>
              <a:off x="6730408" y="4643613"/>
              <a:ext cx="1152000" cy="172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Oval 37"/>
            <p:cNvSpPr>
              <a:spLocks noChangeAspect="1"/>
            </p:cNvSpPr>
            <p:nvPr/>
          </p:nvSpPr>
          <p:spPr>
            <a:xfrm>
              <a:off x="6897673" y="5111613"/>
              <a:ext cx="792000" cy="792000"/>
            </a:xfrm>
            <a:prstGeom prst="ellipse">
              <a:avLst/>
            </a:prstGeom>
            <a:solidFill>
              <a:schemeClr val="tx1"/>
            </a:solidFill>
            <a:ln w="3492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5400" dirty="0" smtClean="0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+</a:t>
              </a:r>
              <a:endParaRPr lang="en-US" sz="54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  <p:sp>
        <p:nvSpPr>
          <p:cNvPr id="40" name="Rectangle 39"/>
          <p:cNvSpPr/>
          <p:nvPr/>
        </p:nvSpPr>
        <p:spPr>
          <a:xfrm>
            <a:off x="5404404" y="2666805"/>
            <a:ext cx="89474" cy="19768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lIns="0" rIns="0" rtlCol="0" anchor="ctr"/>
          <a:lstStyle/>
          <a:p>
            <a:pPr algn="ctr"/>
            <a:r>
              <a:rPr lang="en-US" sz="1000" dirty="0" smtClean="0"/>
              <a:t>1.2   %  (  of  1024 )</a:t>
            </a:r>
            <a:endParaRPr lang="en-US" sz="700" dirty="0"/>
          </a:p>
        </p:txBody>
      </p:sp>
      <p:sp>
        <p:nvSpPr>
          <p:cNvPr id="41" name="TextBox 40"/>
          <p:cNvSpPr txBox="1"/>
          <p:nvPr/>
        </p:nvSpPr>
        <p:spPr>
          <a:xfrm>
            <a:off x="7990339" y="5236253"/>
            <a:ext cx="1680268" cy="369332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95000"/>
                  </a:schemeClr>
                </a:solidFill>
              </a:rPr>
              <a:t>Explicit INDENT 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2078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009529" y="0"/>
            <a:ext cx="3182471" cy="121795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GROUP 4</a:t>
            </a:r>
          </a:p>
          <a:p>
            <a:pPr algn="ctr"/>
            <a:r>
              <a:rPr lang="en-US" sz="2400" dirty="0" smtClean="0"/>
              <a:t>Tablet Landscape</a:t>
            </a:r>
          </a:p>
          <a:p>
            <a:pPr algn="ctr"/>
            <a:r>
              <a:rPr lang="en-US" dirty="0" smtClean="0"/>
              <a:t>Reference 1024 x 768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16162" y="1103025"/>
            <a:ext cx="7391450" cy="5529600"/>
            <a:chOff x="543056" y="9331"/>
            <a:chExt cx="7391450" cy="5529600"/>
          </a:xfrm>
        </p:grpSpPr>
        <p:sp>
          <p:nvSpPr>
            <p:cNvPr id="5" name="Rectangle 4"/>
            <p:cNvSpPr>
              <a:spLocks/>
            </p:cNvSpPr>
            <p:nvPr/>
          </p:nvSpPr>
          <p:spPr>
            <a:xfrm>
              <a:off x="552387" y="9331"/>
              <a:ext cx="7372789" cy="55296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3056" y="777600"/>
              <a:ext cx="7372800" cy="288281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3056" y="10583"/>
              <a:ext cx="7372800" cy="7776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94898" y="1052109"/>
              <a:ext cx="3312000" cy="288000"/>
              <a:chOff x="1617091" y="1058544"/>
              <a:chExt cx="3312000" cy="288000"/>
            </a:xfrm>
            <a:noFill/>
          </p:grpSpPr>
          <p:sp>
            <p:nvSpPr>
              <p:cNvPr id="32" name="Rectangle 31"/>
              <p:cNvSpPr/>
              <p:nvPr/>
            </p:nvSpPr>
            <p:spPr>
              <a:xfrm>
                <a:off x="1617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rgbClr val="F5BB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MOVIES</a:t>
                </a: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2229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TV</a:t>
                </a: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841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ANIME</a:t>
                </a:r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3453091" y="1058544"/>
                <a:ext cx="612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VIRAL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4065091" y="1058544"/>
                <a:ext cx="864000" cy="28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1100" dirty="0">
                    <a:solidFill>
                      <a:schemeClr val="bg1">
                        <a:lumMod val="8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My Showfer</a:t>
                </a: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>
              <a:off x="6724420" y="801187"/>
              <a:ext cx="783291" cy="269582"/>
              <a:chOff x="5220821" y="1547999"/>
              <a:chExt cx="783291" cy="269582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5220821" y="1548000"/>
                <a:ext cx="783291" cy="269581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24" name="FB"/>
              <p:cNvGrpSpPr>
                <a:grpSpLocks noChangeAspect="1"/>
              </p:cNvGrpSpPr>
              <p:nvPr/>
            </p:nvGrpSpPr>
            <p:grpSpPr>
              <a:xfrm>
                <a:off x="5703694" y="1548000"/>
                <a:ext cx="252010" cy="252000"/>
                <a:chOff x="6225519" y="2210377"/>
                <a:chExt cx="313211" cy="313201"/>
              </a:xfrm>
            </p:grpSpPr>
            <p:pic>
              <p:nvPicPr>
                <p:cNvPr id="29" name="G FB"/>
                <p:cNvPicPr>
                  <a:picLocks noChangeAspect="1"/>
                </p:cNvPicPr>
                <p:nvPr/>
              </p:nvPicPr>
              <p:blipFill>
                <a:blip r:embed="rId4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530" y="2210377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30" name="CL FB" hidden="1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519" y="2210378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31" name="FB" hidden="1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25524" y="2210378"/>
                  <a:ext cx="313200" cy="313200"/>
                </a:xfrm>
                <a:prstGeom prst="rect">
                  <a:avLst/>
                </a:prstGeom>
              </p:spPr>
            </p:pic>
          </p:grpSp>
          <p:grpSp>
            <p:nvGrpSpPr>
              <p:cNvPr id="25" name="TWT"/>
              <p:cNvGrpSpPr>
                <a:grpSpLocks noChangeAspect="1"/>
              </p:cNvGrpSpPr>
              <p:nvPr/>
            </p:nvGrpSpPr>
            <p:grpSpPr>
              <a:xfrm>
                <a:off x="5351214" y="1547999"/>
                <a:ext cx="242246" cy="252000"/>
                <a:chOff x="6707883" y="2210379"/>
                <a:chExt cx="313204" cy="313202"/>
              </a:xfrm>
            </p:grpSpPr>
            <p:pic>
              <p:nvPicPr>
                <p:cNvPr id="26" name="G TWT"/>
                <p:cNvPicPr>
                  <a:picLocks noChangeAspect="1"/>
                </p:cNvPicPr>
                <p:nvPr/>
              </p:nvPicPr>
              <p:blipFill>
                <a:blip r:embed="rId7">
                  <a:duotone>
                    <a:prstClr val="black"/>
                    <a:schemeClr val="accent3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883" y="2210379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27" name="TWT" hidden="1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887" y="2210381"/>
                  <a:ext cx="313200" cy="313200"/>
                </a:xfrm>
                <a:prstGeom prst="rect">
                  <a:avLst/>
                </a:prstGeom>
              </p:spPr>
            </p:pic>
            <p:pic>
              <p:nvPicPr>
                <p:cNvPr id="28" name="CL TWT" hidden="1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707887" y="2210381"/>
                  <a:ext cx="313200" cy="313200"/>
                </a:xfrm>
                <a:prstGeom prst="rect">
                  <a:avLst/>
                </a:prstGeom>
              </p:spPr>
            </p:pic>
          </p:grpSp>
        </p:grpSp>
        <p:sp>
          <p:nvSpPr>
            <p:cNvPr id="10" name="Rectangle 9"/>
            <p:cNvSpPr/>
            <p:nvPr/>
          </p:nvSpPr>
          <p:spPr>
            <a:xfrm>
              <a:off x="552387" y="1356613"/>
              <a:ext cx="7382119" cy="36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0" rIns="72000" bIns="72000" rtlCol="0" anchor="b" anchorCtr="0"/>
            <a:lstStyle/>
            <a:p>
              <a:r>
                <a:rPr lang="en-US" sz="1400" dirty="0" smtClean="0">
                  <a:solidFill>
                    <a:srgbClr val="FFC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Action</a:t>
              </a:r>
              <a:endParaRPr lang="en-US" sz="1400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395" y="1723423"/>
              <a:ext cx="1152000" cy="172800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841" y="1723423"/>
              <a:ext cx="1152000" cy="17280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91" y="1721589"/>
              <a:ext cx="1152000" cy="1728000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463" y="1723423"/>
              <a:ext cx="1152000" cy="17280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491" y="3549919"/>
              <a:ext cx="1152000" cy="172800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1395" y="3549919"/>
              <a:ext cx="1152000" cy="172800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452" y="3549919"/>
              <a:ext cx="1152000" cy="172800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1085" y="1716120"/>
              <a:ext cx="1152000" cy="172800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77028" y="3549919"/>
              <a:ext cx="1152000" cy="172800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9321" y="1719324"/>
              <a:ext cx="1152000" cy="17280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3856" y="3549919"/>
              <a:ext cx="1152000" cy="1728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4158" y="3549919"/>
              <a:ext cx="1152000" cy="1728000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597" y="6470109"/>
            <a:ext cx="1152000" cy="17280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501" y="6470109"/>
            <a:ext cx="1152000" cy="1728000"/>
          </a:xfrm>
          <a:prstGeom prst="rect">
            <a:avLst/>
          </a:prstGeom>
        </p:spPr>
      </p:pic>
      <p:pic>
        <p:nvPicPr>
          <p:cNvPr id="39" name="Picture 38"/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558" y="6470109"/>
            <a:ext cx="1152000" cy="1728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34" y="6470109"/>
            <a:ext cx="1152000" cy="172800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264" y="6470109"/>
            <a:ext cx="1152000" cy="1728000"/>
          </a:xfrm>
          <a:prstGeom prst="rect">
            <a:avLst/>
          </a:prstGeom>
        </p:spPr>
      </p:pic>
      <p:grpSp>
        <p:nvGrpSpPr>
          <p:cNvPr id="54" name="Group 53"/>
          <p:cNvGrpSpPr/>
          <p:nvPr/>
        </p:nvGrpSpPr>
        <p:grpSpPr>
          <a:xfrm>
            <a:off x="6736962" y="6476919"/>
            <a:ext cx="1152000" cy="1728000"/>
            <a:chOff x="8977356" y="3257023"/>
            <a:chExt cx="1152000" cy="1728000"/>
          </a:xfrm>
        </p:grpSpPr>
        <p:sp>
          <p:nvSpPr>
            <p:cNvPr id="52" name="Rectangle 51"/>
            <p:cNvSpPr/>
            <p:nvPr/>
          </p:nvSpPr>
          <p:spPr>
            <a:xfrm>
              <a:off x="8977356" y="3257023"/>
              <a:ext cx="1152000" cy="172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3" name="Oval 52"/>
            <p:cNvSpPr>
              <a:spLocks noChangeAspect="1"/>
            </p:cNvSpPr>
            <p:nvPr/>
          </p:nvSpPr>
          <p:spPr>
            <a:xfrm rot="2700000">
              <a:off x="9144621" y="3725023"/>
              <a:ext cx="792000" cy="792000"/>
            </a:xfrm>
            <a:prstGeom prst="ellipse">
              <a:avLst/>
            </a:prstGeom>
            <a:solidFill>
              <a:schemeClr val="tx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5400" dirty="0" smtClean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Arial Unicode MS" panose="020B0604020202020204" pitchFamily="34" charset="-128"/>
                </a:rPr>
                <a:t>+</a:t>
              </a:r>
              <a:endParaRPr lang="en-US" sz="54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Arial Unicode MS" panose="020B0604020202020204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149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8479</TotalTime>
  <Words>868</Words>
  <Application>Microsoft Office PowerPoint</Application>
  <PresentationFormat>Custom</PresentationFormat>
  <Paragraphs>316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 Unicode MS</vt:lpstr>
      <vt:lpstr>Arial</vt:lpstr>
      <vt:lpstr>Arial Narrow</vt:lpstr>
      <vt:lpstr>Calibri</vt:lpstr>
      <vt:lpstr>Calibri Light</vt:lpstr>
      <vt:lpstr>Roboto</vt:lpstr>
      <vt:lpstr>Roboto Condensed</vt:lpstr>
      <vt:lpstr>Univers 57 Condensed</vt:lpstr>
      <vt:lpstr>Office Theme</vt:lpstr>
      <vt:lpstr>SHOWFER 2.1 UI design   v1.5 06/25/2018 © Showfer Media LLC 2018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Edward</dc:creator>
  <cp:lastModifiedBy>Edward</cp:lastModifiedBy>
  <cp:revision>589</cp:revision>
  <cp:lastPrinted>2018-06-14T19:32:16Z</cp:lastPrinted>
  <dcterms:created xsi:type="dcterms:W3CDTF">2018-05-22T19:12:39Z</dcterms:created>
  <dcterms:modified xsi:type="dcterms:W3CDTF">2018-06-26T02:03:12Z</dcterms:modified>
</cp:coreProperties>
</file>